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2EE94-8A8F-40A3-923A-896EC4A641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581B9E-50C7-4F29-A388-7E01B5DC58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CEA7C-FA61-4518-9765-5F1ACEEA3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2211-B65A-4B82-A85F-52DFFFE5B948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E9EAC-F7DB-4E8F-A8EF-F46759D58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4E6F4-E16B-4422-AC09-B58C59930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2A71-8495-4C80-9B53-47AC0FC2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9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84E34-2A1A-4B2E-A15B-C92619EE9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86B855-D36E-4DE0-B5F2-12DF6EC95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F6B6F-3C00-4FD6-84E6-AEC1A54B7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2211-B65A-4B82-A85F-52DFFFE5B948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F6E27-DA7E-4FA7-838A-41660AA27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44ECE-D27B-41D3-B31D-EA8D9FF7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2A71-8495-4C80-9B53-47AC0FC2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650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C6F91E-EC43-41D8-B50D-90E96049AF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43C566-A5C7-4B4F-993F-F7154E5B63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CB937-99FD-41DD-9248-7B6B8E0B6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2211-B65A-4B82-A85F-52DFFFE5B948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6AECB-AF13-4BFC-9E40-E78CB8F85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4717A-23EC-4A05-980F-657560A19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2A71-8495-4C80-9B53-47AC0FC2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4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E0BF0-4905-4577-B830-21020AE4B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064E8-C54D-441A-99E4-9B11EDE78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E135F-0E54-4B53-B382-D585383E5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2211-B65A-4B82-A85F-52DFFFE5B948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E5CB6-1BE3-4608-8A64-F74976544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09ED8-CE60-46ED-8AB1-182C730E8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2A71-8495-4C80-9B53-47AC0FC2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91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A64DE-ADB5-4C1F-8ECC-319A9F38C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8AA612-AB65-445C-B978-AD2DE2BDF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D2262-DD01-4DB6-AD0E-B5285EF22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2211-B65A-4B82-A85F-52DFFFE5B948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7BBFA-206D-4303-BACD-3D2324A16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F4184-A0C7-4774-B24C-0A552A3D2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2A71-8495-4C80-9B53-47AC0FC2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5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3FDDE-44F1-445B-9704-A4904665B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84710-009A-405A-BABE-EE7C60C29A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361012-213F-4379-8991-FF5437C90E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E0FE4-4025-417A-A309-1492E4428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2211-B65A-4B82-A85F-52DFFFE5B948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E3989-25A5-4032-B2EC-8C4FADEC3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C14FCC-8432-458F-825E-2F78F8396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2A71-8495-4C80-9B53-47AC0FC2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2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CC11A-CDAF-4F47-9D74-0A8964256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D28B1-4779-4D17-8FD6-1C19E4D36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DB6D84-C70D-4A51-9CFA-D4B815E4E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82D715-49A8-41CA-88EE-FAC164B768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921190-8649-458E-8DFD-C0F0304A50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642C54-78DC-40F0-89F5-A24DC645F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2211-B65A-4B82-A85F-52DFFFE5B948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2E9D6B-91CC-4C93-895B-29DC9D750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5C3EA3-1E85-411D-A951-B96AA8FD7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2A71-8495-4C80-9B53-47AC0FC2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8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6AB7F-DE5A-475D-A810-E0E5D2C8F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68398B-32AA-417A-93AF-C1D9EE0A8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2211-B65A-4B82-A85F-52DFFFE5B948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481DF4-57A4-40CC-BBF7-D2CE78B5D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5338DE-EFE1-486A-9975-003D2162E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2A71-8495-4C80-9B53-47AC0FC2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3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34A832-A310-46A8-AA9E-B0025A5E0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2211-B65A-4B82-A85F-52DFFFE5B948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370BEC-A7C3-4A88-88AD-C52D82667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C5777A-8457-4390-AD98-B05A62008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2A71-8495-4C80-9B53-47AC0FC2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1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26A2E-AF15-4C11-BCC4-C32BA5360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EFF0C-5F6E-45D9-873B-1783213D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705C11-EC25-4425-BD1B-79A5EA654C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8C918D-DF17-4786-ACA3-94F87CCA3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2211-B65A-4B82-A85F-52DFFFE5B948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9DD280-00B0-4C60-B47B-61EEB9940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B30621-CD23-4311-BDDB-2EEA02DE7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2A71-8495-4C80-9B53-47AC0FC2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137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50560-0E8E-4AD2-B8DE-E9483B849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EA3C6C-095D-43FB-9FD3-3C0430563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A2F00E-9DC8-454A-A67E-325A59BEA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ADB0E0-55BA-4FAE-9C4E-82B450B1F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2211-B65A-4B82-A85F-52DFFFE5B948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9AD23-B4CB-49CB-A6F3-BF18F9EED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682D7C-699E-4BE7-9697-72510BC9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2A71-8495-4C80-9B53-47AC0FC2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1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115F8C-25F9-42BC-A3AC-D1D8F9632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4FCD56-8588-4216-9F51-F35046FA1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369D0-57B6-423A-83FD-3420FD02F4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D2211-B65A-4B82-A85F-52DFFFE5B948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33C0C-1550-46E2-BCF1-AF34F06915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AFE0E-7C2C-4EE0-9318-8EA625B11C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62A71-8495-4C80-9B53-47AC0FC2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4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44E3236F-E367-4E4D-9A43-FDED2BE08B12}"/>
              </a:ext>
            </a:extLst>
          </p:cNvPr>
          <p:cNvSpPr txBox="1">
            <a:spLocks/>
          </p:cNvSpPr>
          <p:nvPr/>
        </p:nvSpPr>
        <p:spPr>
          <a:xfrm>
            <a:off x="901700" y="667910"/>
            <a:ext cx="10110857" cy="5833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>
                <a:solidFill>
                  <a:schemeClr val="tx1"/>
                </a:solidFill>
              </a:rPr>
              <a:t>Full name 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073112F-D99C-4EB3-80FD-91DD790E71E6}"/>
              </a:ext>
            </a:extLst>
          </p:cNvPr>
          <p:cNvSpPr txBox="1">
            <a:spLocks/>
          </p:cNvSpPr>
          <p:nvPr/>
        </p:nvSpPr>
        <p:spPr>
          <a:xfrm>
            <a:off x="901700" y="1268691"/>
            <a:ext cx="2122998" cy="3889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>
                <a:solidFill>
                  <a:schemeClr val="tx1"/>
                </a:solidFill>
              </a:rPr>
              <a:t>Institution</a:t>
            </a:r>
            <a:r>
              <a:rPr lang="en-US" sz="3200" dirty="0"/>
              <a:t> 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682E53FD-39AE-4F93-9154-A4DD5E5118B0}"/>
              </a:ext>
            </a:extLst>
          </p:cNvPr>
          <p:cNvSpPr txBox="1">
            <a:spLocks/>
          </p:cNvSpPr>
          <p:nvPr/>
        </p:nvSpPr>
        <p:spPr>
          <a:xfrm>
            <a:off x="814236" y="2005393"/>
            <a:ext cx="4393868" cy="32923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tx1"/>
                </a:solidFill>
              </a:rPr>
              <a:t>Research interest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&lt;100 characters or less&gt;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Fun fact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&lt;100 characters or less&gt;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27934DF-6291-4BE0-8B49-EB3ACB457F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15447"/>
            <a:ext cx="12192000" cy="1349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246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B15445AEB69844B14F0EA6154542DC" ma:contentTypeVersion="16" ma:contentTypeDescription="Create a new document." ma:contentTypeScope="" ma:versionID="e0ae968b3643ffccde2f058255f69543">
  <xsd:schema xmlns:xsd="http://www.w3.org/2001/XMLSchema" xmlns:xs="http://www.w3.org/2001/XMLSchema" xmlns:p="http://schemas.microsoft.com/office/2006/metadata/properties" xmlns:ns1="http://schemas.microsoft.com/sharepoint/v3" xmlns:ns2="1c548d7a-2be5-49c6-8ab7-e7e91c1976c7" xmlns:ns3="244b7d74-3c8e-4e1b-803b-b00ada2ee644" targetNamespace="http://schemas.microsoft.com/office/2006/metadata/properties" ma:root="true" ma:fieldsID="300db2e481b9e68f05de1f80cc561c89" ns1:_="" ns2:_="" ns3:_="">
    <xsd:import namespace="http://schemas.microsoft.com/sharepoint/v3"/>
    <xsd:import namespace="1c548d7a-2be5-49c6-8ab7-e7e91c1976c7"/>
    <xsd:import namespace="244b7d74-3c8e-4e1b-803b-b00ada2ee64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48d7a-2be5-49c6-8ab7-e7e91c1976c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4b7d74-3c8e-4e1b-803b-b00ada2ee6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8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9" nillable="true" ma:displayName="MediaServiceOCR" ma:description="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MediaServiceKeyPoints xmlns="244b7d74-3c8e-4e1b-803b-b00ada2ee644" xsi:nil="true"/>
  </documentManagement>
</p:properties>
</file>

<file path=customXml/itemProps1.xml><?xml version="1.0" encoding="utf-8"?>
<ds:datastoreItem xmlns:ds="http://schemas.openxmlformats.org/officeDocument/2006/customXml" ds:itemID="{004AA14C-D05D-40B4-8202-5ABE795D4698}"/>
</file>

<file path=customXml/itemProps2.xml><?xml version="1.0" encoding="utf-8"?>
<ds:datastoreItem xmlns:ds="http://schemas.openxmlformats.org/officeDocument/2006/customXml" ds:itemID="{03381CF3-1C2A-403F-8879-2FFE5BEB956A}"/>
</file>

<file path=customXml/itemProps3.xml><?xml version="1.0" encoding="utf-8"?>
<ds:datastoreItem xmlns:ds="http://schemas.openxmlformats.org/officeDocument/2006/customXml" ds:itemID="{BBA3AD8C-577B-460A-BEF9-5E73FA512C01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Jinoos Safavian</dc:creator>
  <cp:lastModifiedBy>Jinoos Safavian</cp:lastModifiedBy>
  <cp:revision>3</cp:revision>
  <dcterms:created xsi:type="dcterms:W3CDTF">2019-09-05T17:45:41Z</dcterms:created>
  <dcterms:modified xsi:type="dcterms:W3CDTF">2019-09-05T21:39:52Z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jisafa@microsoft.com</vt:lpwstr>
  </property>
  <property fmtid="{D5CDD505-2E9C-101B-9397-08002B2CF9AE}" pid="5" name="MSIP_Label_f42aa342-8706-4288-bd11-ebb85995028c_SetDate">
    <vt:lpwstr>2019-09-05T17:49:39.2711362Z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ActionId">
    <vt:lpwstr>378dfd1d-1e0b-43ba-8e8e-77efa162e19f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  <property fmtid="{D5CDD505-2E9C-101B-9397-08002B2CF9AE}" pid="11" name="ContentTypeId">
    <vt:lpwstr>0x010100BBB15445AEB69844B14F0EA6154542DC</vt:lpwstr>
  </property>
</Properties>
</file>