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542" r:id="rId3"/>
    <p:sldId id="1049" r:id="rId4"/>
    <p:sldId id="1088" r:id="rId5"/>
    <p:sldId id="3476" r:id="rId6"/>
    <p:sldId id="3478" r:id="rId7"/>
    <p:sldId id="3481" r:id="rId8"/>
    <p:sldId id="3484" r:id="rId9"/>
    <p:sldId id="3487" r:id="rId10"/>
    <p:sldId id="3489" r:id="rId11"/>
    <p:sldId id="3490" r:id="rId12"/>
    <p:sldId id="3497" r:id="rId13"/>
    <p:sldId id="3546" r:id="rId14"/>
    <p:sldId id="3498" r:id="rId15"/>
    <p:sldId id="3547" r:id="rId16"/>
    <p:sldId id="3505" r:id="rId17"/>
    <p:sldId id="3506" r:id="rId18"/>
    <p:sldId id="3507" r:id="rId19"/>
    <p:sldId id="3509" r:id="rId20"/>
    <p:sldId id="3511" r:id="rId21"/>
    <p:sldId id="3512" r:id="rId22"/>
    <p:sldId id="3514" r:id="rId23"/>
    <p:sldId id="3515" r:id="rId24"/>
    <p:sldId id="3517" r:id="rId25"/>
    <p:sldId id="3521" r:id="rId26"/>
    <p:sldId id="3548" r:id="rId27"/>
    <p:sldId id="3549" r:id="rId28"/>
    <p:sldId id="3550" r:id="rId29"/>
    <p:sldId id="3552" r:id="rId30"/>
    <p:sldId id="3553" r:id="rId31"/>
    <p:sldId id="3527" r:id="rId32"/>
    <p:sldId id="3528" r:id="rId33"/>
    <p:sldId id="3554" r:id="rId34"/>
    <p:sldId id="3555" r:id="rId35"/>
    <p:sldId id="3556" r:id="rId36"/>
    <p:sldId id="3557" r:id="rId37"/>
    <p:sldId id="3558" r:id="rId38"/>
    <p:sldId id="3559" r:id="rId39"/>
    <p:sldId id="3560" r:id="rId40"/>
    <p:sldId id="3532" r:id="rId41"/>
    <p:sldId id="3486" r:id="rId42"/>
    <p:sldId id="406" r:id="rId43"/>
    <p:sldId id="104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s" id="{79ACB5A1-027A-4408-BC7B-8E23F139C3AF}">
          <p14:sldIdLst>
            <p14:sldId id="256"/>
            <p14:sldId id="3542"/>
            <p14:sldId id="1049"/>
            <p14:sldId id="1088"/>
            <p14:sldId id="3476"/>
            <p14:sldId id="3478"/>
            <p14:sldId id="3481"/>
            <p14:sldId id="3484"/>
            <p14:sldId id="3487"/>
            <p14:sldId id="3489"/>
            <p14:sldId id="3490"/>
            <p14:sldId id="3497"/>
            <p14:sldId id="3546"/>
            <p14:sldId id="3498"/>
            <p14:sldId id="3547"/>
            <p14:sldId id="3505"/>
            <p14:sldId id="3506"/>
            <p14:sldId id="3507"/>
            <p14:sldId id="3509"/>
            <p14:sldId id="3511"/>
            <p14:sldId id="3512"/>
            <p14:sldId id="3514"/>
            <p14:sldId id="3515"/>
            <p14:sldId id="3517"/>
            <p14:sldId id="3521"/>
            <p14:sldId id="3548"/>
            <p14:sldId id="3549"/>
            <p14:sldId id="3550"/>
            <p14:sldId id="3552"/>
            <p14:sldId id="3553"/>
            <p14:sldId id="3527"/>
            <p14:sldId id="3528"/>
            <p14:sldId id="3554"/>
            <p14:sldId id="3555"/>
            <p14:sldId id="3556"/>
            <p14:sldId id="3557"/>
            <p14:sldId id="3558"/>
            <p14:sldId id="3559"/>
            <p14:sldId id="3560"/>
            <p14:sldId id="3532"/>
            <p14:sldId id="3486"/>
            <p14:sldId id="406"/>
            <p14:sldId id="10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D33"/>
    <a:srgbClr val="D2A000"/>
    <a:srgbClr val="FFFFFF"/>
    <a:srgbClr val="EAB200"/>
    <a:srgbClr val="FFC305"/>
    <a:srgbClr val="FF5B5B"/>
    <a:srgbClr val="E6E6E6"/>
    <a:srgbClr val="EBEBEB"/>
    <a:srgbClr val="FFBD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C4146-AF52-47A8-A5AB-DB73CE59BF94}" v="61" dt="2022-07-15T02:28:02.052"/>
    <p1510:client id="{9434B579-B4AD-4A3D-8A2F-D3975C75B36B}" v="1" dt="2022-07-15T06:58:27.549"/>
    <p1510:client id="{CCCE9A05-0C9C-46C4-B9CB-F8A197E799D4}" v="1" dt="2022-07-14T09:10:50.497"/>
    <p1510:client id="{D279339C-3391-4976-A63B-85B8746ECA90}" v="112" dt="2022-07-15T05:50:3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ting Wang" userId="4215c639-9d29-431d-98bc-3378e62bb0e5" providerId="ADAL" clId="{76482643-6771-4ACE-9723-7E13A9FDA414}"/>
    <pc:docChg chg="undo redo custSel addSld delSld modSld sldOrd modSection">
      <pc:chgData name="Xiting Wang" userId="4215c639-9d29-431d-98bc-3378e62bb0e5" providerId="ADAL" clId="{76482643-6771-4ACE-9723-7E13A9FDA414}" dt="2022-07-14T09:10:00.249" v="32181" actId="6549"/>
      <pc:docMkLst>
        <pc:docMk/>
      </pc:docMkLst>
      <pc:sldChg chg="modSp mod">
        <pc:chgData name="Xiting Wang" userId="4215c639-9d29-431d-98bc-3378e62bb0e5" providerId="ADAL" clId="{76482643-6771-4ACE-9723-7E13A9FDA414}" dt="2022-07-07T02:01:09.046" v="22" actId="403"/>
        <pc:sldMkLst>
          <pc:docMk/>
          <pc:sldMk cId="1851973391" sldId="256"/>
        </pc:sldMkLst>
        <pc:spChg chg="mod">
          <ac:chgData name="Xiting Wang" userId="4215c639-9d29-431d-98bc-3378e62bb0e5" providerId="ADAL" clId="{76482643-6771-4ACE-9723-7E13A9FDA414}" dt="2022-07-07T02:01:09.046" v="22" actId="403"/>
          <ac:spMkLst>
            <pc:docMk/>
            <pc:sldMk cId="1851973391" sldId="256"/>
            <ac:spMk id="2" creationId="{362F4740-C3EC-4540-AE25-E55CCEB575E7}"/>
          </ac:spMkLst>
        </pc:spChg>
      </pc:sldChg>
      <pc:sldChg chg="addSp modSp add mod">
        <pc:chgData name="Xiting Wang" userId="4215c639-9d29-431d-98bc-3378e62bb0e5" providerId="ADAL" clId="{76482643-6771-4ACE-9723-7E13A9FDA414}" dt="2022-07-11T08:14:58.152" v="29949" actId="1076"/>
        <pc:sldMkLst>
          <pc:docMk/>
          <pc:sldMk cId="3375421449" sldId="267"/>
        </pc:sldMkLst>
        <pc:spChg chg="mod">
          <ac:chgData name="Xiting Wang" userId="4215c639-9d29-431d-98bc-3378e62bb0e5" providerId="ADAL" clId="{76482643-6771-4ACE-9723-7E13A9FDA414}" dt="2022-07-11T08:10:06.707" v="29815" actId="20577"/>
          <ac:spMkLst>
            <pc:docMk/>
            <pc:sldMk cId="3375421449" sldId="267"/>
            <ac:spMk id="2" creationId="{3B8D4371-1543-5569-FA95-8434E5C345AC}"/>
          </ac:spMkLst>
        </pc:spChg>
        <pc:spChg chg="mod">
          <ac:chgData name="Xiting Wang" userId="4215c639-9d29-431d-98bc-3378e62bb0e5" providerId="ADAL" clId="{76482643-6771-4ACE-9723-7E13A9FDA414}" dt="2022-07-11T08:14:46.081" v="29942" actId="27636"/>
          <ac:spMkLst>
            <pc:docMk/>
            <pc:sldMk cId="3375421449" sldId="267"/>
            <ac:spMk id="3" creationId="{5A6C7719-68A7-2B9A-22C8-931FF539D0F9}"/>
          </ac:spMkLst>
        </pc:spChg>
        <pc:spChg chg="add">
          <ac:chgData name="Xiting Wang" userId="4215c639-9d29-431d-98bc-3378e62bb0e5" providerId="ADAL" clId="{76482643-6771-4ACE-9723-7E13A9FDA414}" dt="2022-07-11T07:50:53.135" v="29804" actId="22"/>
          <ac:spMkLst>
            <pc:docMk/>
            <pc:sldMk cId="3375421449" sldId="267"/>
            <ac:spMk id="5" creationId="{7EC396B4-A511-2F2B-5D19-8F42AC45BB07}"/>
          </ac:spMkLst>
        </pc:spChg>
        <pc:picChg chg="mod modCrop">
          <ac:chgData name="Xiting Wang" userId="4215c639-9d29-431d-98bc-3378e62bb0e5" providerId="ADAL" clId="{76482643-6771-4ACE-9723-7E13A9FDA414}" dt="2022-07-11T08:14:41.552" v="29938" actId="1076"/>
          <ac:picMkLst>
            <pc:docMk/>
            <pc:sldMk cId="3375421449" sldId="267"/>
            <ac:picMk id="6" creationId="{E4ABE771-F549-CED7-582B-5CB72053DBE1}"/>
          </ac:picMkLst>
        </pc:picChg>
        <pc:picChg chg="mod modCrop">
          <ac:chgData name="Xiting Wang" userId="4215c639-9d29-431d-98bc-3378e62bb0e5" providerId="ADAL" clId="{76482643-6771-4ACE-9723-7E13A9FDA414}" dt="2022-07-11T08:14:58.152" v="29949" actId="1076"/>
          <ac:picMkLst>
            <pc:docMk/>
            <pc:sldMk cId="3375421449" sldId="267"/>
            <ac:picMk id="9" creationId="{CE3478A6-DF66-8DD3-2173-690AF6E3D7DA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8:15:50.559" v="29965" actId="1076"/>
        <pc:sldMkLst>
          <pc:docMk/>
          <pc:sldMk cId="3647643030" sldId="268"/>
        </pc:sldMkLst>
        <pc:spChg chg="mod">
          <ac:chgData name="Xiting Wang" userId="4215c639-9d29-431d-98bc-3378e62bb0e5" providerId="ADAL" clId="{76482643-6771-4ACE-9723-7E13A9FDA414}" dt="2022-07-11T08:10:04.254" v="29814" actId="20577"/>
          <ac:spMkLst>
            <pc:docMk/>
            <pc:sldMk cId="3647643030" sldId="268"/>
            <ac:spMk id="2" creationId="{3B8D4371-1543-5569-FA95-8434E5C345AC}"/>
          </ac:spMkLst>
        </pc:spChg>
        <pc:spChg chg="mod">
          <ac:chgData name="Xiting Wang" userId="4215c639-9d29-431d-98bc-3378e62bb0e5" providerId="ADAL" clId="{76482643-6771-4ACE-9723-7E13A9FDA414}" dt="2022-07-11T08:15:46.262" v="29964" actId="27636"/>
          <ac:spMkLst>
            <pc:docMk/>
            <pc:sldMk cId="3647643030" sldId="268"/>
            <ac:spMk id="3" creationId="{5A6C7719-68A7-2B9A-22C8-931FF539D0F9}"/>
          </ac:spMkLst>
        </pc:spChg>
        <pc:spChg chg="add">
          <ac:chgData name="Xiting Wang" userId="4215c639-9d29-431d-98bc-3378e62bb0e5" providerId="ADAL" clId="{76482643-6771-4ACE-9723-7E13A9FDA414}" dt="2022-07-11T07:50:54.332" v="29805" actId="22"/>
          <ac:spMkLst>
            <pc:docMk/>
            <pc:sldMk cId="3647643030" sldId="268"/>
            <ac:spMk id="6" creationId="{7A8A1628-3BF0-1334-8550-9C97A034EF9E}"/>
          </ac:spMkLst>
        </pc:spChg>
        <pc:picChg chg="mod modCrop">
          <ac:chgData name="Xiting Wang" userId="4215c639-9d29-431d-98bc-3378e62bb0e5" providerId="ADAL" clId="{76482643-6771-4ACE-9723-7E13A9FDA414}" dt="2022-07-11T08:15:50.559" v="29965" actId="1076"/>
          <ac:picMkLst>
            <pc:docMk/>
            <pc:sldMk cId="3647643030" sldId="268"/>
            <ac:picMk id="5" creationId="{92270CF2-FDC1-E0FF-868D-0E494D2B1957}"/>
          </ac:picMkLst>
        </pc:picChg>
        <pc:picChg chg="del">
          <ac:chgData name="Xiting Wang" userId="4215c639-9d29-431d-98bc-3378e62bb0e5" providerId="ADAL" clId="{76482643-6771-4ACE-9723-7E13A9FDA414}" dt="2022-07-11T07:49:12.902" v="29643" actId="478"/>
          <ac:picMkLst>
            <pc:docMk/>
            <pc:sldMk cId="3647643030" sldId="268"/>
            <ac:picMk id="8" creationId="{363EC148-49A7-A809-090C-5BC74BFA260A}"/>
          </ac:picMkLst>
        </pc:picChg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1759106110" sldId="272"/>
        </pc:sldMkLst>
      </pc:sldChg>
      <pc:sldChg chg="del">
        <pc:chgData name="Xiting Wang" userId="4215c639-9d29-431d-98bc-3378e62bb0e5" providerId="ADAL" clId="{76482643-6771-4ACE-9723-7E13A9FDA414}" dt="2022-07-11T01:42:35.089" v="17030" actId="2696"/>
        <pc:sldMkLst>
          <pc:docMk/>
          <pc:sldMk cId="2604401241" sldId="406"/>
        </pc:sldMkLst>
      </pc:sldChg>
      <pc:sldChg chg="add">
        <pc:chgData name="Xiting Wang" userId="4215c639-9d29-431d-98bc-3378e62bb0e5" providerId="ADAL" clId="{76482643-6771-4ACE-9723-7E13A9FDA414}" dt="2022-07-11T01:42:40.724" v="17032"/>
        <pc:sldMkLst>
          <pc:docMk/>
          <pc:sldMk cId="2771829147" sldId="406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454539247" sldId="939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1377254638" sldId="961"/>
        </pc:sldMkLst>
      </pc:sldChg>
      <pc:sldChg chg="addSp delSp modSp mod ord">
        <pc:chgData name="Xiting Wang" userId="4215c639-9d29-431d-98bc-3378e62bb0e5" providerId="ADAL" clId="{76482643-6771-4ACE-9723-7E13A9FDA414}" dt="2022-07-08T06:09:20.257" v="4336" actId="21"/>
        <pc:sldMkLst>
          <pc:docMk/>
          <pc:sldMk cId="195161505" sldId="1045"/>
        </pc:sldMkLst>
        <pc:picChg chg="add del mod">
          <ac:chgData name="Xiting Wang" userId="4215c639-9d29-431d-98bc-3378e62bb0e5" providerId="ADAL" clId="{76482643-6771-4ACE-9723-7E13A9FDA414}" dt="2022-07-08T06:08:18.206" v="4325" actId="478"/>
          <ac:picMkLst>
            <pc:docMk/>
            <pc:sldMk cId="195161505" sldId="1045"/>
            <ac:picMk id="9" creationId="{31848FEA-6E7F-9197-DF52-CCE1F0E704BD}"/>
          </ac:picMkLst>
        </pc:picChg>
        <pc:picChg chg="add mod">
          <ac:chgData name="Xiting Wang" userId="4215c639-9d29-431d-98bc-3378e62bb0e5" providerId="ADAL" clId="{76482643-6771-4ACE-9723-7E13A9FDA414}" dt="2022-07-08T06:09:07.243" v="4331" actId="1076"/>
          <ac:picMkLst>
            <pc:docMk/>
            <pc:sldMk cId="195161505" sldId="1045"/>
            <ac:picMk id="18" creationId="{26A4F0BD-CCF9-6F22-8676-64FFC6692DD9}"/>
          </ac:picMkLst>
        </pc:picChg>
        <pc:picChg chg="add del mod">
          <ac:chgData name="Xiting Wang" userId="4215c639-9d29-431d-98bc-3378e62bb0e5" providerId="ADAL" clId="{76482643-6771-4ACE-9723-7E13A9FDA414}" dt="2022-07-08T06:09:20.257" v="4336" actId="21"/>
          <ac:picMkLst>
            <pc:docMk/>
            <pc:sldMk cId="195161505" sldId="1045"/>
            <ac:picMk id="21" creationId="{BEC226CC-92D5-5B11-88DF-5F8432E6C04E}"/>
          </ac:picMkLst>
        </pc:picChg>
        <pc:picChg chg="add del mod">
          <ac:chgData name="Xiting Wang" userId="4215c639-9d29-431d-98bc-3378e62bb0e5" providerId="ADAL" clId="{76482643-6771-4ACE-9723-7E13A9FDA414}" dt="2022-07-08T06:08:18.812" v="4326" actId="478"/>
          <ac:picMkLst>
            <pc:docMk/>
            <pc:sldMk cId="195161505" sldId="1045"/>
            <ac:picMk id="1026" creationId="{F8D0E24B-10DE-F1F4-A380-60FAD6C3C114}"/>
          </ac:picMkLst>
        </pc:picChg>
      </pc:sldChg>
      <pc:sldChg chg="add del">
        <pc:chgData name="Xiting Wang" userId="4215c639-9d29-431d-98bc-3378e62bb0e5" providerId="ADAL" clId="{76482643-6771-4ACE-9723-7E13A9FDA414}" dt="2022-07-08T02:11:42.296" v="1073" actId="2696"/>
        <pc:sldMkLst>
          <pc:docMk/>
          <pc:sldMk cId="745415210" sldId="1048"/>
        </pc:sldMkLst>
      </pc:sldChg>
      <pc:sldChg chg="add">
        <pc:chgData name="Xiting Wang" userId="4215c639-9d29-431d-98bc-3378e62bb0e5" providerId="ADAL" clId="{76482643-6771-4ACE-9723-7E13A9FDA414}" dt="2022-07-08T02:11:44.815" v="1074"/>
        <pc:sldMkLst>
          <pc:docMk/>
          <pc:sldMk cId="1295364034" sldId="1048"/>
        </pc:sldMkLst>
      </pc:sldChg>
      <pc:sldChg chg="add">
        <pc:chgData name="Xiting Wang" userId="4215c639-9d29-431d-98bc-3378e62bb0e5" providerId="ADAL" clId="{76482643-6771-4ACE-9723-7E13A9FDA414}" dt="2022-07-08T02:11:44.815" v="1074"/>
        <pc:sldMkLst>
          <pc:docMk/>
          <pc:sldMk cId="1346248854" sldId="1049"/>
        </pc:sldMkLst>
      </pc:sldChg>
      <pc:sldChg chg="delSp add del mod">
        <pc:chgData name="Xiting Wang" userId="4215c639-9d29-431d-98bc-3378e62bb0e5" providerId="ADAL" clId="{76482643-6771-4ACE-9723-7E13A9FDA414}" dt="2022-07-08T02:11:42.296" v="1073" actId="2696"/>
        <pc:sldMkLst>
          <pc:docMk/>
          <pc:sldMk cId="3288874593" sldId="1049"/>
        </pc:sldMkLst>
        <pc:spChg chg="del">
          <ac:chgData name="Xiting Wang" userId="4215c639-9d29-431d-98bc-3378e62bb0e5" providerId="ADAL" clId="{76482643-6771-4ACE-9723-7E13A9FDA414}" dt="2022-07-08T02:11:31.014" v="1072" actId="478"/>
          <ac:spMkLst>
            <pc:docMk/>
            <pc:sldMk cId="3288874593" sldId="1049"/>
            <ac:spMk id="3" creationId="{40A5366B-33B9-4C78-84E8-D53125B25691}"/>
          </ac:spMkLst>
        </pc:spChg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3814614127" sldId="1050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647431333" sldId="1055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1098527767" sldId="1056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3676297534" sldId="1059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2915400689" sldId="1061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2606919957" sldId="1063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2336909594" sldId="1068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215827467" sldId="1071"/>
        </pc:sldMkLst>
      </pc:sldChg>
      <pc:sldChg chg="modSp del mod">
        <pc:chgData name="Xiting Wang" userId="4215c639-9d29-431d-98bc-3378e62bb0e5" providerId="ADAL" clId="{76482643-6771-4ACE-9723-7E13A9FDA414}" dt="2022-07-08T09:12:03.603" v="13503" actId="47"/>
        <pc:sldMkLst>
          <pc:docMk/>
          <pc:sldMk cId="508726613" sldId="1073"/>
        </pc:sldMkLst>
        <pc:spChg chg="mod">
          <ac:chgData name="Xiting Wang" userId="4215c639-9d29-431d-98bc-3378e62bb0e5" providerId="ADAL" clId="{76482643-6771-4ACE-9723-7E13A9FDA414}" dt="2022-07-08T01:44:20.342" v="254" actId="21"/>
          <ac:spMkLst>
            <pc:docMk/>
            <pc:sldMk cId="508726613" sldId="1073"/>
            <ac:spMk id="3" creationId="{136652C1-B15C-42DB-AF92-9C12AC7BB1E1}"/>
          </ac:spMkLst>
        </pc:spChg>
      </pc:sldChg>
      <pc:sldChg chg="modSp mod modNotesTx">
        <pc:chgData name="Xiting Wang" userId="4215c639-9d29-431d-98bc-3378e62bb0e5" providerId="ADAL" clId="{76482643-6771-4ACE-9723-7E13A9FDA414}" dt="2022-07-14T09:10:00.249" v="32181" actId="6549"/>
        <pc:sldMkLst>
          <pc:docMk/>
          <pc:sldMk cId="2477218548" sldId="1075"/>
        </pc:sldMkLst>
        <pc:spChg chg="mod">
          <ac:chgData name="Xiting Wang" userId="4215c639-9d29-431d-98bc-3378e62bb0e5" providerId="ADAL" clId="{76482643-6771-4ACE-9723-7E13A9FDA414}" dt="2022-07-08T01:49:21.578" v="530" actId="20577"/>
          <ac:spMkLst>
            <pc:docMk/>
            <pc:sldMk cId="2477218548" sldId="1075"/>
            <ac:spMk id="2" creationId="{18ECD18C-2851-4E9D-966B-B88D1EBEC417}"/>
          </ac:spMkLst>
        </pc:spChg>
        <pc:spChg chg="mod">
          <ac:chgData name="Xiting Wang" userId="4215c639-9d29-431d-98bc-3378e62bb0e5" providerId="ADAL" clId="{76482643-6771-4ACE-9723-7E13A9FDA414}" dt="2022-07-14T09:10:00.249" v="32181" actId="6549"/>
          <ac:spMkLst>
            <pc:docMk/>
            <pc:sldMk cId="2477218548" sldId="1075"/>
            <ac:spMk id="3" creationId="{5566A544-D8E5-42C1-B326-25A701472455}"/>
          </ac:spMkLst>
        </pc:spChg>
        <pc:spChg chg="mod">
          <ac:chgData name="Xiting Wang" userId="4215c639-9d29-431d-98bc-3378e62bb0e5" providerId="ADAL" clId="{76482643-6771-4ACE-9723-7E13A9FDA414}" dt="2022-07-08T01:53:17.321" v="744" actId="1076"/>
          <ac:spMkLst>
            <pc:docMk/>
            <pc:sldMk cId="2477218548" sldId="1075"/>
            <ac:spMk id="4" creationId="{1E9B6B81-552B-419E-853E-9F15FA8E9FC8}"/>
          </ac:spMkLst>
        </pc:spChg>
        <pc:spChg chg="mod">
          <ac:chgData name="Xiting Wang" userId="4215c639-9d29-431d-98bc-3378e62bb0e5" providerId="ADAL" clId="{76482643-6771-4ACE-9723-7E13A9FDA414}" dt="2022-07-08T01:53:17.321" v="744" actId="1076"/>
          <ac:spMkLst>
            <pc:docMk/>
            <pc:sldMk cId="2477218548" sldId="1075"/>
            <ac:spMk id="5" creationId="{C3DD3A7E-2CAF-46C1-977F-2F88920DFDDF}"/>
          </ac:spMkLst>
        </pc:spChg>
        <pc:spChg chg="mod">
          <ac:chgData name="Xiting Wang" userId="4215c639-9d29-431d-98bc-3378e62bb0e5" providerId="ADAL" clId="{76482643-6771-4ACE-9723-7E13A9FDA414}" dt="2022-07-08T01:53:17.321" v="744" actId="1076"/>
          <ac:spMkLst>
            <pc:docMk/>
            <pc:sldMk cId="2477218548" sldId="1075"/>
            <ac:spMk id="7" creationId="{635C2C51-780B-4D8D-B6D5-A59A172B3BFF}"/>
          </ac:spMkLst>
        </pc:spChg>
        <pc:spChg chg="mod">
          <ac:chgData name="Xiting Wang" userId="4215c639-9d29-431d-98bc-3378e62bb0e5" providerId="ADAL" clId="{76482643-6771-4ACE-9723-7E13A9FDA414}" dt="2022-07-08T01:53:17.321" v="744" actId="1076"/>
          <ac:spMkLst>
            <pc:docMk/>
            <pc:sldMk cId="2477218548" sldId="1075"/>
            <ac:spMk id="9" creationId="{E8D80D15-12E0-45EF-BF57-67B7D7F2D48A}"/>
          </ac:spMkLst>
        </pc:spChg>
        <pc:spChg chg="mod">
          <ac:chgData name="Xiting Wang" userId="4215c639-9d29-431d-98bc-3378e62bb0e5" providerId="ADAL" clId="{76482643-6771-4ACE-9723-7E13A9FDA414}" dt="2022-07-08T01:53:17.321" v="744" actId="1076"/>
          <ac:spMkLst>
            <pc:docMk/>
            <pc:sldMk cId="2477218548" sldId="1075"/>
            <ac:spMk id="10" creationId="{6566DA5B-92BE-4A6F-8083-E4AE657092F3}"/>
          </ac:spMkLst>
        </pc:spChg>
        <pc:spChg chg="mod">
          <ac:chgData name="Xiting Wang" userId="4215c639-9d29-431d-98bc-3378e62bb0e5" providerId="ADAL" clId="{76482643-6771-4ACE-9723-7E13A9FDA414}" dt="2022-07-08T01:53:17.321" v="744" actId="1076"/>
          <ac:spMkLst>
            <pc:docMk/>
            <pc:sldMk cId="2477218548" sldId="1075"/>
            <ac:spMk id="11" creationId="{38D289BD-326B-46F8-B8F8-1EF9656A08FB}"/>
          </ac:spMkLst>
        </pc:spChg>
        <pc:picChg chg="mod">
          <ac:chgData name="Xiting Wang" userId="4215c639-9d29-431d-98bc-3378e62bb0e5" providerId="ADAL" clId="{76482643-6771-4ACE-9723-7E13A9FDA414}" dt="2022-07-08T01:53:17.321" v="744" actId="1076"/>
          <ac:picMkLst>
            <pc:docMk/>
            <pc:sldMk cId="2477218548" sldId="1075"/>
            <ac:picMk id="6" creationId="{4E787504-793F-4152-A90D-737D6BE5772C}"/>
          </ac:picMkLst>
        </pc:picChg>
        <pc:picChg chg="mod">
          <ac:chgData name="Xiting Wang" userId="4215c639-9d29-431d-98bc-3378e62bb0e5" providerId="ADAL" clId="{76482643-6771-4ACE-9723-7E13A9FDA414}" dt="2022-07-08T01:53:17.321" v="744" actId="1076"/>
          <ac:picMkLst>
            <pc:docMk/>
            <pc:sldMk cId="2477218548" sldId="1075"/>
            <ac:picMk id="8" creationId="{60F0CEB3-066A-4B66-B812-98811870D23F}"/>
          </ac:picMkLst>
        </pc:picChg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2460634811" sldId="1078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1730060238" sldId="1086"/>
        </pc:sldMkLst>
      </pc:sldChg>
      <pc:sldChg chg="delSp modSp add del mod">
        <pc:chgData name="Xiting Wang" userId="4215c639-9d29-431d-98bc-3378e62bb0e5" providerId="ADAL" clId="{76482643-6771-4ACE-9723-7E13A9FDA414}" dt="2022-07-08T02:11:23.530" v="1071"/>
        <pc:sldMkLst>
          <pc:docMk/>
          <pc:sldMk cId="2761793030" sldId="1088"/>
        </pc:sldMkLst>
        <pc:spChg chg="del">
          <ac:chgData name="Xiting Wang" userId="4215c639-9d29-431d-98bc-3378e62bb0e5" providerId="ADAL" clId="{76482643-6771-4ACE-9723-7E13A9FDA414}" dt="2022-07-08T02:08:44.840" v="1064" actId="478"/>
          <ac:spMkLst>
            <pc:docMk/>
            <pc:sldMk cId="2761793030" sldId="1088"/>
            <ac:spMk id="3" creationId="{BF4DBBDA-C50E-405A-8C6E-8C5A81A490DC}"/>
          </ac:spMkLst>
        </pc:spChg>
        <pc:spChg chg="mod">
          <ac:chgData name="Xiting Wang" userId="4215c639-9d29-431d-98bc-3378e62bb0e5" providerId="ADAL" clId="{76482643-6771-4ACE-9723-7E13A9FDA414}" dt="2022-07-08T02:09:51.715" v="1069" actId="14100"/>
          <ac:spMkLst>
            <pc:docMk/>
            <pc:sldMk cId="2761793030" sldId="1088"/>
            <ac:spMk id="4" creationId="{6E0C1277-F851-4E05-941F-823B4D47434C}"/>
          </ac:spMkLst>
        </pc:spChg>
        <pc:spChg chg="mod">
          <ac:chgData name="Xiting Wang" userId="4215c639-9d29-431d-98bc-3378e62bb0e5" providerId="ADAL" clId="{76482643-6771-4ACE-9723-7E13A9FDA414}" dt="2022-07-08T02:09:51.715" v="1069" actId="14100"/>
          <ac:spMkLst>
            <pc:docMk/>
            <pc:sldMk cId="2761793030" sldId="1088"/>
            <ac:spMk id="6" creationId="{2AE3DE07-0361-4B06-8494-4BD41F2D5100}"/>
          </ac:spMkLst>
        </pc:spChg>
        <pc:spChg chg="mod">
          <ac:chgData name="Xiting Wang" userId="4215c639-9d29-431d-98bc-3378e62bb0e5" providerId="ADAL" clId="{76482643-6771-4ACE-9723-7E13A9FDA414}" dt="2022-07-08T02:09:51.715" v="1069" actId="14100"/>
          <ac:spMkLst>
            <pc:docMk/>
            <pc:sldMk cId="2761793030" sldId="1088"/>
            <ac:spMk id="7" creationId="{860E3679-0C84-4447-AA22-CED2C8A9A5F3}"/>
          </ac:spMkLst>
        </pc:spChg>
        <pc:spChg chg="mod">
          <ac:chgData name="Xiting Wang" userId="4215c639-9d29-431d-98bc-3378e62bb0e5" providerId="ADAL" clId="{76482643-6771-4ACE-9723-7E13A9FDA414}" dt="2022-07-08T02:09:51.715" v="1069" actId="14100"/>
          <ac:spMkLst>
            <pc:docMk/>
            <pc:sldMk cId="2761793030" sldId="1088"/>
            <ac:spMk id="8" creationId="{974C719D-C415-4485-8009-368FF3B577AB}"/>
          </ac:spMkLst>
        </pc:spChg>
        <pc:spChg chg="mod">
          <ac:chgData name="Xiting Wang" userId="4215c639-9d29-431d-98bc-3378e62bb0e5" providerId="ADAL" clId="{76482643-6771-4ACE-9723-7E13A9FDA414}" dt="2022-07-08T02:09:51.715" v="1069" actId="14100"/>
          <ac:spMkLst>
            <pc:docMk/>
            <pc:sldMk cId="2761793030" sldId="1088"/>
            <ac:spMk id="11" creationId="{40AD5245-2CF0-49F6-83B6-CFA7BBA14584}"/>
          </ac:spMkLst>
        </pc:spChg>
        <pc:spChg chg="del">
          <ac:chgData name="Xiting Wang" userId="4215c639-9d29-431d-98bc-3378e62bb0e5" providerId="ADAL" clId="{76482643-6771-4ACE-9723-7E13A9FDA414}" dt="2022-07-08T02:08:43.627" v="1063" actId="478"/>
          <ac:spMkLst>
            <pc:docMk/>
            <pc:sldMk cId="2761793030" sldId="1088"/>
            <ac:spMk id="12" creationId="{1816530B-8E7E-4EFF-A92C-09D7889444A6}"/>
          </ac:spMkLst>
        </pc:spChg>
        <pc:spChg chg="del">
          <ac:chgData name="Xiting Wang" userId="4215c639-9d29-431d-98bc-3378e62bb0e5" providerId="ADAL" clId="{76482643-6771-4ACE-9723-7E13A9FDA414}" dt="2022-07-08T02:08:20.541" v="1056" actId="478"/>
          <ac:spMkLst>
            <pc:docMk/>
            <pc:sldMk cId="2761793030" sldId="1088"/>
            <ac:spMk id="15" creationId="{9126415E-6377-4CF5-A3B1-60C108107698}"/>
          </ac:spMkLst>
        </pc:spChg>
        <pc:spChg chg="mod">
          <ac:chgData name="Xiting Wang" userId="4215c639-9d29-431d-98bc-3378e62bb0e5" providerId="ADAL" clId="{76482643-6771-4ACE-9723-7E13A9FDA414}" dt="2022-07-08T02:09:51.715" v="1069" actId="14100"/>
          <ac:spMkLst>
            <pc:docMk/>
            <pc:sldMk cId="2761793030" sldId="1088"/>
            <ac:spMk id="16" creationId="{EA2B89C6-90E8-4C35-940A-1C5DE7C6B2C1}"/>
          </ac:spMkLst>
        </pc:spChg>
        <pc:spChg chg="del">
          <ac:chgData name="Xiting Wang" userId="4215c639-9d29-431d-98bc-3378e62bb0e5" providerId="ADAL" clId="{76482643-6771-4ACE-9723-7E13A9FDA414}" dt="2022-07-08T02:08:25.349" v="1057" actId="478"/>
          <ac:spMkLst>
            <pc:docMk/>
            <pc:sldMk cId="2761793030" sldId="1088"/>
            <ac:spMk id="19" creationId="{E85EF55D-2F81-4EC1-AFEB-1E9FD6F93ED2}"/>
          </ac:spMkLst>
        </pc:spChg>
        <pc:spChg chg="del">
          <ac:chgData name="Xiting Wang" userId="4215c639-9d29-431d-98bc-3378e62bb0e5" providerId="ADAL" clId="{76482643-6771-4ACE-9723-7E13A9FDA414}" dt="2022-07-08T02:08:25.349" v="1057" actId="478"/>
          <ac:spMkLst>
            <pc:docMk/>
            <pc:sldMk cId="2761793030" sldId="1088"/>
            <ac:spMk id="21" creationId="{9B5CFADC-67A9-48A3-97CC-CB6ABC1AE957}"/>
          </ac:spMkLst>
        </pc:spChg>
        <pc:spChg chg="del">
          <ac:chgData name="Xiting Wang" userId="4215c639-9d29-431d-98bc-3378e62bb0e5" providerId="ADAL" clId="{76482643-6771-4ACE-9723-7E13A9FDA414}" dt="2022-07-08T02:08:25.349" v="1057" actId="478"/>
          <ac:spMkLst>
            <pc:docMk/>
            <pc:sldMk cId="2761793030" sldId="1088"/>
            <ac:spMk id="23" creationId="{E73E4AE3-5C2C-4C51-883D-0A5D80E39E85}"/>
          </ac:spMkLst>
        </pc:spChg>
        <pc:spChg chg="del">
          <ac:chgData name="Xiting Wang" userId="4215c639-9d29-431d-98bc-3378e62bb0e5" providerId="ADAL" clId="{76482643-6771-4ACE-9723-7E13A9FDA414}" dt="2022-07-08T02:08:25.349" v="1057" actId="478"/>
          <ac:spMkLst>
            <pc:docMk/>
            <pc:sldMk cId="2761793030" sldId="1088"/>
            <ac:spMk id="25" creationId="{AF40AC3D-9285-4B15-BF1D-483AEF6D3DC2}"/>
          </ac:spMkLst>
        </pc:spChg>
        <pc:spChg chg="del">
          <ac:chgData name="Xiting Wang" userId="4215c639-9d29-431d-98bc-3378e62bb0e5" providerId="ADAL" clId="{76482643-6771-4ACE-9723-7E13A9FDA414}" dt="2022-07-08T02:08:25.349" v="1057" actId="478"/>
          <ac:spMkLst>
            <pc:docMk/>
            <pc:sldMk cId="2761793030" sldId="1088"/>
            <ac:spMk id="27" creationId="{53DED65F-0370-4B09-9AA8-D30C1DDBC202}"/>
          </ac:spMkLst>
        </pc:spChg>
        <pc:picChg chg="mod">
          <ac:chgData name="Xiting Wang" userId="4215c639-9d29-431d-98bc-3378e62bb0e5" providerId="ADAL" clId="{76482643-6771-4ACE-9723-7E13A9FDA414}" dt="2022-07-08T02:09:51.715" v="1069" actId="14100"/>
          <ac:picMkLst>
            <pc:docMk/>
            <pc:sldMk cId="2761793030" sldId="1088"/>
            <ac:picMk id="5" creationId="{3A3C0B2D-CFE1-4660-89A6-8115FE157F72}"/>
          </ac:picMkLst>
        </pc:picChg>
        <pc:picChg chg="mod">
          <ac:chgData name="Xiting Wang" userId="4215c639-9d29-431d-98bc-3378e62bb0e5" providerId="ADAL" clId="{76482643-6771-4ACE-9723-7E13A9FDA414}" dt="2022-07-08T02:09:51.715" v="1069" actId="14100"/>
          <ac:picMkLst>
            <pc:docMk/>
            <pc:sldMk cId="2761793030" sldId="1088"/>
            <ac:picMk id="9" creationId="{830F9D4C-651B-47BA-B246-7FA58925ACF9}"/>
          </ac:picMkLst>
        </pc:picChg>
        <pc:picChg chg="del">
          <ac:chgData name="Xiting Wang" userId="4215c639-9d29-431d-98bc-3378e62bb0e5" providerId="ADAL" clId="{76482643-6771-4ACE-9723-7E13A9FDA414}" dt="2022-07-08T02:08:20.541" v="1056" actId="478"/>
          <ac:picMkLst>
            <pc:docMk/>
            <pc:sldMk cId="2761793030" sldId="1088"/>
            <ac:picMk id="13" creationId="{0B93AE4A-E8FD-4B53-BB3C-766EB021406A}"/>
          </ac:picMkLst>
        </pc:picChg>
        <pc:picChg chg="mod">
          <ac:chgData name="Xiting Wang" userId="4215c639-9d29-431d-98bc-3378e62bb0e5" providerId="ADAL" clId="{76482643-6771-4ACE-9723-7E13A9FDA414}" dt="2022-07-08T02:09:51.715" v="1069" actId="14100"/>
          <ac:picMkLst>
            <pc:docMk/>
            <pc:sldMk cId="2761793030" sldId="1088"/>
            <ac:picMk id="14" creationId="{BC838332-5776-4E70-A1C0-67093A39EDAE}"/>
          </ac:picMkLst>
        </pc:picChg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4052056888" sldId="1095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1096468924" sldId="1096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2096621688" sldId="1098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1194682093" sldId="1099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1177655986" sldId="1100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2434600532" sldId="3470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1510885951" sldId="3471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2711636128" sldId="3472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3552234987" sldId="3473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2548647866" sldId="3474"/>
        </pc:sldMkLst>
      </pc:sldChg>
      <pc:sldChg chg="del">
        <pc:chgData name="Xiting Wang" userId="4215c639-9d29-431d-98bc-3378e62bb0e5" providerId="ADAL" clId="{76482643-6771-4ACE-9723-7E13A9FDA414}" dt="2022-07-11T07:15:46.958" v="28463" actId="47"/>
        <pc:sldMkLst>
          <pc:docMk/>
          <pc:sldMk cId="367410157" sldId="3475"/>
        </pc:sldMkLst>
      </pc:sldChg>
      <pc:sldChg chg="modSp new mod ord modNotesTx">
        <pc:chgData name="Xiting Wang" userId="4215c639-9d29-431d-98bc-3378e62bb0e5" providerId="ADAL" clId="{76482643-6771-4ACE-9723-7E13A9FDA414}" dt="2022-07-11T01:36:43.749" v="16922" actId="21"/>
        <pc:sldMkLst>
          <pc:docMk/>
          <pc:sldMk cId="58730874" sldId="3476"/>
        </pc:sldMkLst>
        <pc:spChg chg="mod">
          <ac:chgData name="Xiting Wang" userId="4215c639-9d29-431d-98bc-3378e62bb0e5" providerId="ADAL" clId="{76482643-6771-4ACE-9723-7E13A9FDA414}" dt="2022-07-08T02:17:26.259" v="1081" actId="20577"/>
          <ac:spMkLst>
            <pc:docMk/>
            <pc:sldMk cId="58730874" sldId="3476"/>
            <ac:spMk id="2" creationId="{76649D19-50F9-D3DC-BE12-CA59F981E0D4}"/>
          </ac:spMkLst>
        </pc:spChg>
        <pc:spChg chg="mod">
          <ac:chgData name="Xiting Wang" userId="4215c639-9d29-431d-98bc-3378e62bb0e5" providerId="ADAL" clId="{76482643-6771-4ACE-9723-7E13A9FDA414}" dt="2022-07-11T01:36:43.749" v="16922" actId="21"/>
          <ac:spMkLst>
            <pc:docMk/>
            <pc:sldMk cId="58730874" sldId="3476"/>
            <ac:spMk id="3" creationId="{AE567E07-3F3A-85C0-C6D9-2694202B13B5}"/>
          </ac:spMkLst>
        </pc:spChg>
      </pc:sldChg>
      <pc:sldChg chg="new del">
        <pc:chgData name="Xiting Wang" userId="4215c639-9d29-431d-98bc-3378e62bb0e5" providerId="ADAL" clId="{76482643-6771-4ACE-9723-7E13A9FDA414}" dt="2022-07-11T07:15:46.958" v="28463" actId="47"/>
        <pc:sldMkLst>
          <pc:docMk/>
          <pc:sldMk cId="1289537294" sldId="3477"/>
        </pc:sldMkLst>
      </pc:sldChg>
      <pc:sldChg chg="new del">
        <pc:chgData name="Xiting Wang" userId="4215c639-9d29-431d-98bc-3378e62bb0e5" providerId="ADAL" clId="{76482643-6771-4ACE-9723-7E13A9FDA414}" dt="2022-07-08T02:13:11.174" v="1076" actId="680"/>
        <pc:sldMkLst>
          <pc:docMk/>
          <pc:sldMk cId="1305026249" sldId="3477"/>
        </pc:sldMkLst>
      </pc:sldChg>
      <pc:sldChg chg="addSp delSp modSp new mod ord modNotesTx">
        <pc:chgData name="Xiting Wang" userId="4215c639-9d29-431d-98bc-3378e62bb0e5" providerId="ADAL" clId="{76482643-6771-4ACE-9723-7E13A9FDA414}" dt="2022-07-11T01:35:31.571" v="16794" actId="6549"/>
        <pc:sldMkLst>
          <pc:docMk/>
          <pc:sldMk cId="3930337512" sldId="3478"/>
        </pc:sldMkLst>
        <pc:spChg chg="mod">
          <ac:chgData name="Xiting Wang" userId="4215c639-9d29-431d-98bc-3378e62bb0e5" providerId="ADAL" clId="{76482643-6771-4ACE-9723-7E13A9FDA414}" dt="2022-07-08T03:28:31.360" v="2491" actId="20577"/>
          <ac:spMkLst>
            <pc:docMk/>
            <pc:sldMk cId="3930337512" sldId="3478"/>
            <ac:spMk id="2" creationId="{4801BC2E-CD1D-37B2-8A5B-62D190EBCC60}"/>
          </ac:spMkLst>
        </pc:spChg>
        <pc:spChg chg="mod">
          <ac:chgData name="Xiting Wang" userId="4215c639-9d29-431d-98bc-3378e62bb0e5" providerId="ADAL" clId="{76482643-6771-4ACE-9723-7E13A9FDA414}" dt="2022-07-11T01:29:12.735" v="16632" actId="1076"/>
          <ac:spMkLst>
            <pc:docMk/>
            <pc:sldMk cId="3930337512" sldId="3478"/>
            <ac:spMk id="3" creationId="{5AA2A85A-F117-E1AA-F81F-F8AEA2C4D668}"/>
          </ac:spMkLst>
        </pc:spChg>
        <pc:spChg chg="add mod">
          <ac:chgData name="Xiting Wang" userId="4215c639-9d29-431d-98bc-3378e62bb0e5" providerId="ADAL" clId="{76482643-6771-4ACE-9723-7E13A9FDA414}" dt="2022-07-11T01:25:57.070" v="16459" actId="1076"/>
          <ac:spMkLst>
            <pc:docMk/>
            <pc:sldMk cId="3930337512" sldId="3478"/>
            <ac:spMk id="12" creationId="{E33CA120-261B-1737-EF7A-F36D1E1CC7CF}"/>
          </ac:spMkLst>
        </pc:spChg>
        <pc:spChg chg="add mod">
          <ac:chgData name="Xiting Wang" userId="4215c639-9d29-431d-98bc-3378e62bb0e5" providerId="ADAL" clId="{76482643-6771-4ACE-9723-7E13A9FDA414}" dt="2022-07-11T01:35:17.419" v="16768" actId="20577"/>
          <ac:spMkLst>
            <pc:docMk/>
            <pc:sldMk cId="3930337512" sldId="3478"/>
            <ac:spMk id="13" creationId="{04E43B14-A6C9-BE21-4F77-AC17DCCA2AA4}"/>
          </ac:spMkLst>
        </pc:spChg>
        <pc:spChg chg="add mod">
          <ac:chgData name="Xiting Wang" userId="4215c639-9d29-431d-98bc-3378e62bb0e5" providerId="ADAL" clId="{76482643-6771-4ACE-9723-7E13A9FDA414}" dt="2022-07-11T01:29:51.049" v="16649" actId="20577"/>
          <ac:spMkLst>
            <pc:docMk/>
            <pc:sldMk cId="3930337512" sldId="3478"/>
            <ac:spMk id="19" creationId="{824298A1-177B-95BA-1304-632F8783E20A}"/>
          </ac:spMkLst>
        </pc:spChg>
        <pc:spChg chg="add mod">
          <ac:chgData name="Xiting Wang" userId="4215c639-9d29-431d-98bc-3378e62bb0e5" providerId="ADAL" clId="{76482643-6771-4ACE-9723-7E13A9FDA414}" dt="2022-07-11T01:35:31.571" v="16794" actId="6549"/>
          <ac:spMkLst>
            <pc:docMk/>
            <pc:sldMk cId="3930337512" sldId="3478"/>
            <ac:spMk id="21" creationId="{EB40463F-8131-E70B-D41D-3D373264A2DE}"/>
          </ac:spMkLst>
        </pc:spChg>
        <pc:spChg chg="add mod">
          <ac:chgData name="Xiting Wang" userId="4215c639-9d29-431d-98bc-3378e62bb0e5" providerId="ADAL" clId="{76482643-6771-4ACE-9723-7E13A9FDA414}" dt="2022-07-11T01:28:10.376" v="16606" actId="14100"/>
          <ac:spMkLst>
            <pc:docMk/>
            <pc:sldMk cId="3930337512" sldId="3478"/>
            <ac:spMk id="23" creationId="{F04AEE58-AB1B-23C3-9CC8-FB1715C890D4}"/>
          </ac:spMkLst>
        </pc:spChg>
        <pc:graphicFrameChg chg="add del mod modGraphic">
          <ac:chgData name="Xiting Wang" userId="4215c639-9d29-431d-98bc-3378e62bb0e5" providerId="ADAL" clId="{76482643-6771-4ACE-9723-7E13A9FDA414}" dt="2022-07-11T01:21:59.383" v="16413" actId="478"/>
          <ac:graphicFrameMkLst>
            <pc:docMk/>
            <pc:sldMk cId="3930337512" sldId="3478"/>
            <ac:graphicFrameMk id="7" creationId="{3297367D-9DA7-7A8B-3E37-D83EA964503B}"/>
          </ac:graphicFrameMkLst>
        </pc:graphicFrameChg>
        <pc:graphicFrameChg chg="add del mod modGraphic">
          <ac:chgData name="Xiting Wang" userId="4215c639-9d29-431d-98bc-3378e62bb0e5" providerId="ADAL" clId="{76482643-6771-4ACE-9723-7E13A9FDA414}" dt="2022-07-11T01:23:41.700" v="16420" actId="478"/>
          <ac:graphicFrameMkLst>
            <pc:docMk/>
            <pc:sldMk cId="3930337512" sldId="3478"/>
            <ac:graphicFrameMk id="8" creationId="{B2DBF9FE-88B7-FA21-88C4-27A81DB2A494}"/>
          </ac:graphicFrameMkLst>
        </pc:graphicFrameChg>
        <pc:picChg chg="add del mod">
          <ac:chgData name="Xiting Wang" userId="4215c639-9d29-431d-98bc-3378e62bb0e5" providerId="ADAL" clId="{76482643-6771-4ACE-9723-7E13A9FDA414}" dt="2022-07-11T01:21:03.660" v="16409" actId="22"/>
          <ac:picMkLst>
            <pc:docMk/>
            <pc:sldMk cId="3930337512" sldId="3478"/>
            <ac:picMk id="6" creationId="{258AAD1B-CE77-788A-FD68-809909F22CA3}"/>
          </ac:picMkLst>
        </pc:picChg>
        <pc:picChg chg="add mod modCrop">
          <ac:chgData name="Xiting Wang" userId="4215c639-9d29-431d-98bc-3378e62bb0e5" providerId="ADAL" clId="{76482643-6771-4ACE-9723-7E13A9FDA414}" dt="2022-07-11T01:25:55.457" v="16458" actId="1076"/>
          <ac:picMkLst>
            <pc:docMk/>
            <pc:sldMk cId="3930337512" sldId="3478"/>
            <ac:picMk id="10" creationId="{3AA95D0D-B951-864A-4F92-3E35B94AB1CF}"/>
          </ac:picMkLst>
        </pc:picChg>
        <pc:picChg chg="add mod">
          <ac:chgData name="Xiting Wang" userId="4215c639-9d29-431d-98bc-3378e62bb0e5" providerId="ADAL" clId="{76482643-6771-4ACE-9723-7E13A9FDA414}" dt="2022-07-11T01:25:58.440" v="16460" actId="1076"/>
          <ac:picMkLst>
            <pc:docMk/>
            <pc:sldMk cId="3930337512" sldId="3478"/>
            <ac:picMk id="15" creationId="{50CF4FB1-140B-601F-E678-F3D27657579C}"/>
          </ac:picMkLst>
        </pc:picChg>
        <pc:picChg chg="add mod">
          <ac:chgData name="Xiting Wang" userId="4215c639-9d29-431d-98bc-3378e62bb0e5" providerId="ADAL" clId="{76482643-6771-4ACE-9723-7E13A9FDA414}" dt="2022-07-11T01:26:12.286" v="16463" actId="1076"/>
          <ac:picMkLst>
            <pc:docMk/>
            <pc:sldMk cId="3930337512" sldId="3478"/>
            <ac:picMk id="17" creationId="{68EB910A-624F-630E-F1E6-023B02AAE4B0}"/>
          </ac:picMkLst>
        </pc:picChg>
      </pc:sldChg>
      <pc:sldChg chg="modSp new mod">
        <pc:chgData name="Xiting Wang" userId="4215c639-9d29-431d-98bc-3378e62bb0e5" providerId="ADAL" clId="{76482643-6771-4ACE-9723-7E13A9FDA414}" dt="2022-07-08T05:41:37.451" v="4074" actId="20577"/>
        <pc:sldMkLst>
          <pc:docMk/>
          <pc:sldMk cId="2801224679" sldId="3479"/>
        </pc:sldMkLst>
        <pc:spChg chg="mod">
          <ac:chgData name="Xiting Wang" userId="4215c639-9d29-431d-98bc-3378e62bb0e5" providerId="ADAL" clId="{76482643-6771-4ACE-9723-7E13A9FDA414}" dt="2022-07-08T05:41:37.451" v="4074" actId="20577"/>
          <ac:spMkLst>
            <pc:docMk/>
            <pc:sldMk cId="2801224679" sldId="3479"/>
            <ac:spMk id="2" creationId="{4ADA92B0-183F-82D0-76CB-A45DCA0B0B4D}"/>
          </ac:spMkLst>
        </pc:spChg>
      </pc:sldChg>
      <pc:sldChg chg="add ord">
        <pc:chgData name="Xiting Wang" userId="4215c639-9d29-431d-98bc-3378e62bb0e5" providerId="ADAL" clId="{76482643-6771-4ACE-9723-7E13A9FDA414}" dt="2022-07-11T01:41:57.447" v="17021"/>
        <pc:sldMkLst>
          <pc:docMk/>
          <pc:sldMk cId="202850156" sldId="3480"/>
        </pc:sldMkLst>
      </pc:sldChg>
      <pc:sldChg chg="addSp delSp modSp new mod modNotesTx">
        <pc:chgData name="Xiting Wang" userId="4215c639-9d29-431d-98bc-3378e62bb0e5" providerId="ADAL" clId="{76482643-6771-4ACE-9723-7E13A9FDA414}" dt="2022-07-08T06:59:27.345" v="6809" actId="1076"/>
        <pc:sldMkLst>
          <pc:docMk/>
          <pc:sldMk cId="664400598" sldId="3481"/>
        </pc:sldMkLst>
        <pc:spChg chg="mod">
          <ac:chgData name="Xiting Wang" userId="4215c639-9d29-431d-98bc-3378e62bb0e5" providerId="ADAL" clId="{76482643-6771-4ACE-9723-7E13A9FDA414}" dt="2022-07-08T06:20:52.766" v="4449" actId="20577"/>
          <ac:spMkLst>
            <pc:docMk/>
            <pc:sldMk cId="664400598" sldId="3481"/>
            <ac:spMk id="2" creationId="{83DED00A-B453-6C3B-96BA-C6AA09F7F2FE}"/>
          </ac:spMkLst>
        </pc:spChg>
        <pc:spChg chg="del">
          <ac:chgData name="Xiting Wang" userId="4215c639-9d29-431d-98bc-3378e62bb0e5" providerId="ADAL" clId="{76482643-6771-4ACE-9723-7E13A9FDA414}" dt="2022-07-08T06:21:11.759" v="4456" actId="478"/>
          <ac:spMkLst>
            <pc:docMk/>
            <pc:sldMk cId="664400598" sldId="3481"/>
            <ac:spMk id="3" creationId="{9B70ECB0-73D6-EE00-4CBC-64F2FABF8CBF}"/>
          </ac:spMkLst>
        </pc:spChg>
        <pc:spChg chg="mod">
          <ac:chgData name="Xiting Wang" userId="4215c639-9d29-431d-98bc-3378e62bb0e5" providerId="ADAL" clId="{76482643-6771-4ACE-9723-7E13A9FDA414}" dt="2022-07-08T06:02:59.322" v="4319"/>
          <ac:spMkLst>
            <pc:docMk/>
            <pc:sldMk cId="664400598" sldId="3481"/>
            <ac:spMk id="14" creationId="{4324B6DE-E777-D0CE-7FDC-8A282310AC02}"/>
          </ac:spMkLst>
        </pc:spChg>
        <pc:spChg chg="mod">
          <ac:chgData name="Xiting Wang" userId="4215c639-9d29-431d-98bc-3378e62bb0e5" providerId="ADAL" clId="{76482643-6771-4ACE-9723-7E13A9FDA414}" dt="2022-07-08T06:02:59.322" v="4319"/>
          <ac:spMkLst>
            <pc:docMk/>
            <pc:sldMk cId="664400598" sldId="3481"/>
            <ac:spMk id="19" creationId="{A4D891FE-146E-9321-DDB2-E16E34B856E5}"/>
          </ac:spMkLst>
        </pc:spChg>
        <pc:spChg chg="mod">
          <ac:chgData name="Xiting Wang" userId="4215c639-9d29-431d-98bc-3378e62bb0e5" providerId="ADAL" clId="{76482643-6771-4ACE-9723-7E13A9FDA414}" dt="2022-07-08T06:02:59.322" v="4319"/>
          <ac:spMkLst>
            <pc:docMk/>
            <pc:sldMk cId="664400598" sldId="3481"/>
            <ac:spMk id="21" creationId="{98534B2C-850C-7D19-39B2-ADF67C2B0424}"/>
          </ac:spMkLst>
        </pc:spChg>
        <pc:spChg chg="mod">
          <ac:chgData name="Xiting Wang" userId="4215c639-9d29-431d-98bc-3378e62bb0e5" providerId="ADAL" clId="{76482643-6771-4ACE-9723-7E13A9FDA414}" dt="2022-07-08T06:02:59.322" v="4319"/>
          <ac:spMkLst>
            <pc:docMk/>
            <pc:sldMk cId="664400598" sldId="3481"/>
            <ac:spMk id="24" creationId="{6BCCDE02-4A80-AF85-9674-F44B36CCFD11}"/>
          </ac:spMkLst>
        </pc:spChg>
        <pc:spChg chg="mod">
          <ac:chgData name="Xiting Wang" userId="4215c639-9d29-431d-98bc-3378e62bb0e5" providerId="ADAL" clId="{76482643-6771-4ACE-9723-7E13A9FDA414}" dt="2022-07-08T06:02:59.322" v="4319"/>
          <ac:spMkLst>
            <pc:docMk/>
            <pc:sldMk cId="664400598" sldId="3481"/>
            <ac:spMk id="26" creationId="{24184B93-8D4B-8FED-D011-4776E787DFFC}"/>
          </ac:spMkLst>
        </pc:spChg>
        <pc:spChg chg="mod">
          <ac:chgData name="Xiting Wang" userId="4215c639-9d29-431d-98bc-3378e62bb0e5" providerId="ADAL" clId="{76482643-6771-4ACE-9723-7E13A9FDA414}" dt="2022-07-08T06:02:59.322" v="4319"/>
          <ac:spMkLst>
            <pc:docMk/>
            <pc:sldMk cId="664400598" sldId="3481"/>
            <ac:spMk id="27" creationId="{B669D2C7-2ABD-6BE8-FCBC-760429F1F5F0}"/>
          </ac:spMkLst>
        </pc:spChg>
        <pc:spChg chg="mod">
          <ac:chgData name="Xiting Wang" userId="4215c639-9d29-431d-98bc-3378e62bb0e5" providerId="ADAL" clId="{76482643-6771-4ACE-9723-7E13A9FDA414}" dt="2022-07-08T06:02:59.322" v="4319"/>
          <ac:spMkLst>
            <pc:docMk/>
            <pc:sldMk cId="664400598" sldId="3481"/>
            <ac:spMk id="28" creationId="{8B404B2E-5736-31D5-7239-AF86347947B1}"/>
          </ac:spMkLst>
        </pc:spChg>
        <pc:spChg chg="add mod">
          <ac:chgData name="Xiting Wang" userId="4215c639-9d29-431d-98bc-3378e62bb0e5" providerId="ADAL" clId="{76482643-6771-4ACE-9723-7E13A9FDA414}" dt="2022-07-08T06:27:17.021" v="4953" actId="1076"/>
          <ac:spMkLst>
            <pc:docMk/>
            <pc:sldMk cId="664400598" sldId="3481"/>
            <ac:spMk id="43" creationId="{C85CE8A0-6AA8-3222-7E96-14B3A2211D2D}"/>
          </ac:spMkLst>
        </pc:spChg>
        <pc:spChg chg="add mod">
          <ac:chgData name="Xiting Wang" userId="4215c639-9d29-431d-98bc-3378e62bb0e5" providerId="ADAL" clId="{76482643-6771-4ACE-9723-7E13A9FDA414}" dt="2022-07-08T06:23:30.404" v="4581" actId="1076"/>
          <ac:spMkLst>
            <pc:docMk/>
            <pc:sldMk cId="664400598" sldId="3481"/>
            <ac:spMk id="45" creationId="{E24371B0-64F6-040D-F0FA-64C43F61AFA8}"/>
          </ac:spMkLst>
        </pc:spChg>
        <pc:spChg chg="add mod">
          <ac:chgData name="Xiting Wang" userId="4215c639-9d29-431d-98bc-3378e62bb0e5" providerId="ADAL" clId="{76482643-6771-4ACE-9723-7E13A9FDA414}" dt="2022-07-08T06:56:37.441" v="6701" actId="14100"/>
          <ac:spMkLst>
            <pc:docMk/>
            <pc:sldMk cId="664400598" sldId="3481"/>
            <ac:spMk id="46" creationId="{FBBCF090-C9C2-4824-4F1F-11FEB0748E16}"/>
          </ac:spMkLst>
        </pc:spChg>
        <pc:spChg chg="add mod">
          <ac:chgData name="Xiting Wang" userId="4215c639-9d29-431d-98bc-3378e62bb0e5" providerId="ADAL" clId="{76482643-6771-4ACE-9723-7E13A9FDA414}" dt="2022-07-08T06:59:25.796" v="6808" actId="1076"/>
          <ac:spMkLst>
            <pc:docMk/>
            <pc:sldMk cId="664400598" sldId="3481"/>
            <ac:spMk id="47" creationId="{6C451DD5-E488-9941-F652-1C2944601429}"/>
          </ac:spMkLst>
        </pc:spChg>
        <pc:spChg chg="add del mod">
          <ac:chgData name="Xiting Wang" userId="4215c639-9d29-431d-98bc-3378e62bb0e5" providerId="ADAL" clId="{76482643-6771-4ACE-9723-7E13A9FDA414}" dt="2022-07-08T06:46:03.203" v="6128" actId="478"/>
          <ac:spMkLst>
            <pc:docMk/>
            <pc:sldMk cId="664400598" sldId="3481"/>
            <ac:spMk id="48" creationId="{03CC9029-DA0A-38AD-AD68-76B759B4C40B}"/>
          </ac:spMkLst>
        </pc:spChg>
        <pc:spChg chg="add mod">
          <ac:chgData name="Xiting Wang" userId="4215c639-9d29-431d-98bc-3378e62bb0e5" providerId="ADAL" clId="{76482643-6771-4ACE-9723-7E13A9FDA414}" dt="2022-07-08T06:59:27.345" v="6809" actId="1076"/>
          <ac:spMkLst>
            <pc:docMk/>
            <pc:sldMk cId="664400598" sldId="3481"/>
            <ac:spMk id="59" creationId="{35EA1B33-5816-7DC5-A438-DD30151036DF}"/>
          </ac:spMkLst>
        </pc:spChg>
        <pc:spChg chg="add mod">
          <ac:chgData name="Xiting Wang" userId="4215c639-9d29-431d-98bc-3378e62bb0e5" providerId="ADAL" clId="{76482643-6771-4ACE-9723-7E13A9FDA414}" dt="2022-07-08T06:59:09.336" v="6782" actId="1076"/>
          <ac:spMkLst>
            <pc:docMk/>
            <pc:sldMk cId="664400598" sldId="3481"/>
            <ac:spMk id="61" creationId="{39ED708F-DCAF-49B4-8B22-36AAC677914B}"/>
          </ac:spMkLst>
        </pc:spChg>
        <pc:spChg chg="add mod">
          <ac:chgData name="Xiting Wang" userId="4215c639-9d29-431d-98bc-3378e62bb0e5" providerId="ADAL" clId="{76482643-6771-4ACE-9723-7E13A9FDA414}" dt="2022-07-08T06:54:03.425" v="6680" actId="20577"/>
          <ac:spMkLst>
            <pc:docMk/>
            <pc:sldMk cId="664400598" sldId="3481"/>
            <ac:spMk id="2051" creationId="{3B25D71B-2A0D-A0BA-7B8A-E0BD1E8C27C6}"/>
          </ac:spMkLst>
        </pc:spChg>
        <pc:spChg chg="add mod">
          <ac:chgData name="Xiting Wang" userId="4215c639-9d29-431d-98bc-3378e62bb0e5" providerId="ADAL" clId="{76482643-6771-4ACE-9723-7E13A9FDA414}" dt="2022-07-08T06:56:47.963" v="6702" actId="20577"/>
          <ac:spMkLst>
            <pc:docMk/>
            <pc:sldMk cId="664400598" sldId="3481"/>
            <ac:spMk id="2059" creationId="{BCC98757-8B13-4841-2E2F-0EBAF6B64D8E}"/>
          </ac:spMkLst>
        </pc:spChg>
        <pc:spChg chg="add mod">
          <ac:chgData name="Xiting Wang" userId="4215c639-9d29-431d-98bc-3378e62bb0e5" providerId="ADAL" clId="{76482643-6771-4ACE-9723-7E13A9FDA414}" dt="2022-07-08T06:59:23.977" v="6806" actId="14100"/>
          <ac:spMkLst>
            <pc:docMk/>
            <pc:sldMk cId="664400598" sldId="3481"/>
            <ac:spMk id="2060" creationId="{E2F6504F-B8F2-F57C-EA3F-22098A0735E4}"/>
          </ac:spMkLst>
        </pc:spChg>
        <pc:spChg chg="add del">
          <ac:chgData name="Xiting Wang" userId="4215c639-9d29-431d-98bc-3378e62bb0e5" providerId="ADAL" clId="{76482643-6771-4ACE-9723-7E13A9FDA414}" dt="2022-07-08T06:58:14.957" v="6747" actId="22"/>
          <ac:spMkLst>
            <pc:docMk/>
            <pc:sldMk cId="664400598" sldId="3481"/>
            <ac:spMk id="2061" creationId="{AEEA463B-1EFD-FEFC-BEF2-400232378DEB}"/>
          </ac:spMkLst>
        </pc:spChg>
        <pc:spChg chg="add del">
          <ac:chgData name="Xiting Wang" userId="4215c639-9d29-431d-98bc-3378e62bb0e5" providerId="ADAL" clId="{76482643-6771-4ACE-9723-7E13A9FDA414}" dt="2022-07-08T06:58:14.957" v="6747" actId="22"/>
          <ac:spMkLst>
            <pc:docMk/>
            <pc:sldMk cId="664400598" sldId="3481"/>
            <ac:spMk id="2062" creationId="{0A683B87-41D7-1348-BDF5-72E48F9C49E1}"/>
          </ac:spMkLst>
        </pc:spChg>
        <pc:grpChg chg="add del mod">
          <ac:chgData name="Xiting Wang" userId="4215c639-9d29-431d-98bc-3378e62bb0e5" providerId="ADAL" clId="{76482643-6771-4ACE-9723-7E13A9FDA414}" dt="2022-07-08T06:02:59.972" v="4320"/>
          <ac:grpSpMkLst>
            <pc:docMk/>
            <pc:sldMk cId="664400598" sldId="3481"/>
            <ac:grpSpMk id="5" creationId="{AFEB6111-C2BC-3FC1-D93C-D855EA20FAF1}"/>
          </ac:grpSpMkLst>
        </pc:grpChg>
        <pc:grpChg chg="mod">
          <ac:chgData name="Xiting Wang" userId="4215c639-9d29-431d-98bc-3378e62bb0e5" providerId="ADAL" clId="{76482643-6771-4ACE-9723-7E13A9FDA414}" dt="2022-07-08T06:02:59.322" v="4319"/>
          <ac:grpSpMkLst>
            <pc:docMk/>
            <pc:sldMk cId="664400598" sldId="3481"/>
            <ac:grpSpMk id="18" creationId="{DD08A70A-289B-6219-256A-5C59306B6429}"/>
          </ac:grpSpMkLst>
        </pc:grpChg>
        <pc:grpChg chg="mod">
          <ac:chgData name="Xiting Wang" userId="4215c639-9d29-431d-98bc-3378e62bb0e5" providerId="ADAL" clId="{76482643-6771-4ACE-9723-7E13A9FDA414}" dt="2022-07-08T06:02:59.322" v="4319"/>
          <ac:grpSpMkLst>
            <pc:docMk/>
            <pc:sldMk cId="664400598" sldId="3481"/>
            <ac:grpSpMk id="20" creationId="{8AD4E7C1-2D79-FA17-DDB9-F99B306848D8}"/>
          </ac:grpSpMkLst>
        </pc:grpChg>
        <pc:grpChg chg="add mod">
          <ac:chgData name="Xiting Wang" userId="4215c639-9d29-431d-98bc-3378e62bb0e5" providerId="ADAL" clId="{76482643-6771-4ACE-9723-7E13A9FDA414}" dt="2022-07-08T06:31:42.957" v="5411" actId="1076"/>
          <ac:grpSpMkLst>
            <pc:docMk/>
            <pc:sldMk cId="664400598" sldId="3481"/>
            <ac:grpSpMk id="41" creationId="{9FE471CD-AE52-8C2A-AED0-7F80F9574845}"/>
          </ac:grpSpMkLst>
        </pc:grpChg>
        <pc:grpChg chg="add mod">
          <ac:chgData name="Xiting Wang" userId="4215c639-9d29-431d-98bc-3378e62bb0e5" providerId="ADAL" clId="{76482643-6771-4ACE-9723-7E13A9FDA414}" dt="2022-07-08T06:31:45.166" v="5412" actId="1076"/>
          <ac:grpSpMkLst>
            <pc:docMk/>
            <pc:sldMk cId="664400598" sldId="3481"/>
            <ac:grpSpMk id="42" creationId="{6ECE5BE0-AB27-E574-277D-577ABE2945A6}"/>
          </ac:grpSpMkLst>
        </pc:grp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6" creationId="{5072238E-2368-7F3B-1E32-160D74FC67FE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7" creationId="{E8C16EB8-B174-F6EB-9D4C-9B8E0314CDEA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8" creationId="{84E532FD-5D4C-246F-4A0D-8C91490F8834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9" creationId="{0D3D2FB4-DFD0-01D1-9C5F-769D2378CC35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10" creationId="{91C90F41-0B85-6AFD-B808-677D914B0E24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11" creationId="{62E8ABA2-F1EA-4637-37FE-46A72C355F25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12" creationId="{28508BF6-D459-07B1-5ED8-2C52D6293A53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13" creationId="{F46A49AC-E834-4B06-D570-453687A8A0B1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29" creationId="{F2D8423B-9310-C9C0-D0EF-30AF6616A33C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30" creationId="{BEC94141-C17E-6E7D-C36C-414BF0F3BF00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31" creationId="{B934FB69-C145-4FE8-2E3A-8B860FDF5943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32" creationId="{4341F2E7-C4BC-D4BA-0BC8-D105C7477DD0}"/>
          </ac:picMkLst>
        </pc:picChg>
        <pc:picChg chg="mod">
          <ac:chgData name="Xiting Wang" userId="4215c639-9d29-431d-98bc-3378e62bb0e5" providerId="ADAL" clId="{76482643-6771-4ACE-9723-7E13A9FDA414}" dt="2022-07-08T06:02:59.322" v="4319"/>
          <ac:picMkLst>
            <pc:docMk/>
            <pc:sldMk cId="664400598" sldId="3481"/>
            <ac:picMk id="33" creationId="{4767716E-0708-30D5-014E-6C99A3DF730D}"/>
          </ac:picMkLst>
        </pc:picChg>
        <pc:picChg chg="add mod">
          <ac:chgData name="Xiting Wang" userId="4215c639-9d29-431d-98bc-3378e62bb0e5" providerId="ADAL" clId="{76482643-6771-4ACE-9723-7E13A9FDA414}" dt="2022-07-08T06:31:45.166" v="5412" actId="1076"/>
          <ac:picMkLst>
            <pc:docMk/>
            <pc:sldMk cId="664400598" sldId="3481"/>
            <ac:picMk id="35" creationId="{BCE54A29-92E8-CB4D-2FCD-CBC88D8248B0}"/>
          </ac:picMkLst>
        </pc:picChg>
        <pc:picChg chg="add mod">
          <ac:chgData name="Xiting Wang" userId="4215c639-9d29-431d-98bc-3378e62bb0e5" providerId="ADAL" clId="{76482643-6771-4ACE-9723-7E13A9FDA414}" dt="2022-07-08T06:31:42.957" v="5411" actId="1076"/>
          <ac:picMkLst>
            <pc:docMk/>
            <pc:sldMk cId="664400598" sldId="3481"/>
            <ac:picMk id="37" creationId="{393D0391-CC54-9497-A347-E680FE25A3F4}"/>
          </ac:picMkLst>
        </pc:picChg>
        <pc:picChg chg="add mod">
          <ac:chgData name="Xiting Wang" userId="4215c639-9d29-431d-98bc-3378e62bb0e5" providerId="ADAL" clId="{76482643-6771-4ACE-9723-7E13A9FDA414}" dt="2022-07-08T06:20:55.789" v="4450" actId="1076"/>
          <ac:picMkLst>
            <pc:docMk/>
            <pc:sldMk cId="664400598" sldId="3481"/>
            <ac:picMk id="39" creationId="{A3768DB7-6C10-73AD-C0B8-F7D126497223}"/>
          </ac:picMkLst>
        </pc:picChg>
        <pc:picChg chg="add mod">
          <ac:chgData name="Xiting Wang" userId="4215c639-9d29-431d-98bc-3378e62bb0e5" providerId="ADAL" clId="{76482643-6771-4ACE-9723-7E13A9FDA414}" dt="2022-07-08T06:31:45.166" v="5412" actId="1076"/>
          <ac:picMkLst>
            <pc:docMk/>
            <pc:sldMk cId="664400598" sldId="3481"/>
            <ac:picMk id="40" creationId="{5330640C-6A80-FC81-76D2-0BC25B8251CD}"/>
          </ac:picMkLst>
        </pc:picChg>
        <pc:picChg chg="add del mod">
          <ac:chgData name="Xiting Wang" userId="4215c639-9d29-431d-98bc-3378e62bb0e5" providerId="ADAL" clId="{76482643-6771-4ACE-9723-7E13A9FDA414}" dt="2022-07-08T06:32:11.051" v="5424" actId="478"/>
          <ac:picMkLst>
            <pc:docMk/>
            <pc:sldMk cId="664400598" sldId="3481"/>
            <ac:picMk id="51" creationId="{2AB7D58E-0C3E-0E31-52D4-BF9BEBCA03CC}"/>
          </ac:picMkLst>
        </pc:picChg>
        <pc:picChg chg="add del mod">
          <ac:chgData name="Xiting Wang" userId="4215c639-9d29-431d-98bc-3378e62bb0e5" providerId="ADAL" clId="{76482643-6771-4ACE-9723-7E13A9FDA414}" dt="2022-07-08T06:41:22.724" v="5929" actId="478"/>
          <ac:picMkLst>
            <pc:docMk/>
            <pc:sldMk cId="664400598" sldId="3481"/>
            <ac:picMk id="56" creationId="{9F4081C7-AEBD-20CD-D4B9-A7C698785C68}"/>
          </ac:picMkLst>
        </pc:picChg>
        <pc:picChg chg="add mod">
          <ac:chgData name="Xiting Wang" userId="4215c639-9d29-431d-98bc-3378e62bb0e5" providerId="ADAL" clId="{76482643-6771-4ACE-9723-7E13A9FDA414}" dt="2022-07-08T06:45:42.286" v="6119" actId="1076"/>
          <ac:picMkLst>
            <pc:docMk/>
            <pc:sldMk cId="664400598" sldId="3481"/>
            <ac:picMk id="58" creationId="{DB52D7C7-FD42-6814-516C-D37D4E229404}"/>
          </ac:picMkLst>
        </pc:picChg>
        <pc:picChg chg="add del">
          <ac:chgData name="Xiting Wang" userId="4215c639-9d29-431d-98bc-3378e62bb0e5" providerId="ADAL" clId="{76482643-6771-4ACE-9723-7E13A9FDA414}" dt="2022-07-08T06:41:42.353" v="5933" actId="478"/>
          <ac:picMkLst>
            <pc:docMk/>
            <pc:sldMk cId="664400598" sldId="3481"/>
            <ac:picMk id="62" creationId="{E0F1C582-0848-7E28-B68C-A95876918E57}"/>
          </ac:picMkLst>
        </pc:picChg>
        <pc:picChg chg="add mod">
          <ac:chgData name="Xiting Wang" userId="4215c639-9d29-431d-98bc-3378e62bb0e5" providerId="ADAL" clId="{76482643-6771-4ACE-9723-7E13A9FDA414}" dt="2022-07-08T06:45:42.286" v="6119" actId="1076"/>
          <ac:picMkLst>
            <pc:docMk/>
            <pc:sldMk cId="664400598" sldId="3481"/>
            <ac:picMk id="2048" creationId="{273847BE-17C6-8597-CEA1-E8EC5DBF4D05}"/>
          </ac:picMkLst>
        </pc:picChg>
        <pc:picChg chg="add mod">
          <ac:chgData name="Xiting Wang" userId="4215c639-9d29-431d-98bc-3378e62bb0e5" providerId="ADAL" clId="{76482643-6771-4ACE-9723-7E13A9FDA414}" dt="2022-07-08T06:46:07.087" v="6129" actId="1076"/>
          <ac:picMkLst>
            <pc:docMk/>
            <pc:sldMk cId="664400598" sldId="3481"/>
            <ac:picMk id="2049" creationId="{FFC12F20-8E24-3B8B-7C64-CBA70CF29B07}"/>
          </ac:picMkLst>
        </pc:picChg>
        <pc:picChg chg="add mod">
          <ac:chgData name="Xiting Wang" userId="4215c639-9d29-431d-98bc-3378e62bb0e5" providerId="ADAL" clId="{76482643-6771-4ACE-9723-7E13A9FDA414}" dt="2022-07-08T06:20:57.675" v="4451" actId="1076"/>
          <ac:picMkLst>
            <pc:docMk/>
            <pc:sldMk cId="664400598" sldId="3481"/>
            <ac:picMk id="2050" creationId="{60C2669E-8340-04DB-57D7-B9FA7DAF67C6}"/>
          </ac:picMkLst>
        </pc:picChg>
        <pc:picChg chg="add mod">
          <ac:chgData name="Xiting Wang" userId="4215c639-9d29-431d-98bc-3378e62bb0e5" providerId="ADAL" clId="{76482643-6771-4ACE-9723-7E13A9FDA414}" dt="2022-07-08T06:20:55.789" v="4450" actId="1076"/>
          <ac:picMkLst>
            <pc:docMk/>
            <pc:sldMk cId="664400598" sldId="3481"/>
            <ac:picMk id="2052" creationId="{54A22FB1-F814-4648-9FA4-37995996D13E}"/>
          </ac:picMkLst>
        </pc:picChg>
        <pc:picChg chg="add mod">
          <ac:chgData name="Xiting Wang" userId="4215c639-9d29-431d-98bc-3378e62bb0e5" providerId="ADAL" clId="{76482643-6771-4ACE-9723-7E13A9FDA414}" dt="2022-07-08T06:46:25.054" v="6135" actId="1076"/>
          <ac:picMkLst>
            <pc:docMk/>
            <pc:sldMk cId="664400598" sldId="3481"/>
            <ac:picMk id="2053" creationId="{881427C9-C87C-D503-4562-0CC55DCBC5FC}"/>
          </ac:picMkLst>
        </pc:picChg>
        <pc:picChg chg="add mod">
          <ac:chgData name="Xiting Wang" userId="4215c639-9d29-431d-98bc-3378e62bb0e5" providerId="ADAL" clId="{76482643-6771-4ACE-9723-7E13A9FDA414}" dt="2022-07-08T06:31:42.957" v="5411" actId="1076"/>
          <ac:picMkLst>
            <pc:docMk/>
            <pc:sldMk cId="664400598" sldId="3481"/>
            <ac:picMk id="2054" creationId="{3ECD737A-C7C2-633B-EBC6-8EE0BA8CCB31}"/>
          </ac:picMkLst>
        </pc:picChg>
        <pc:picChg chg="add mod">
          <ac:chgData name="Xiting Wang" userId="4215c639-9d29-431d-98bc-3378e62bb0e5" providerId="ADAL" clId="{76482643-6771-4ACE-9723-7E13A9FDA414}" dt="2022-07-08T06:46:21.311" v="6134" actId="1076"/>
          <ac:picMkLst>
            <pc:docMk/>
            <pc:sldMk cId="664400598" sldId="3481"/>
            <ac:picMk id="2055" creationId="{79AAF91A-F12C-8A4D-FB3C-EDE952963F04}"/>
          </ac:picMkLst>
        </pc:picChg>
        <pc:picChg chg="add mod">
          <ac:chgData name="Xiting Wang" userId="4215c639-9d29-431d-98bc-3378e62bb0e5" providerId="ADAL" clId="{76482643-6771-4ACE-9723-7E13A9FDA414}" dt="2022-07-08T06:31:45.166" v="5412" actId="1076"/>
          <ac:picMkLst>
            <pc:docMk/>
            <pc:sldMk cId="664400598" sldId="3481"/>
            <ac:picMk id="2056" creationId="{44349DA2-9E4E-1527-EB35-845876DF1A03}"/>
          </ac:picMkLst>
        </pc:picChg>
        <pc:picChg chg="add mod">
          <ac:chgData name="Xiting Wang" userId="4215c639-9d29-431d-98bc-3378e62bb0e5" providerId="ADAL" clId="{76482643-6771-4ACE-9723-7E13A9FDA414}" dt="2022-07-08T06:46:15.400" v="6131" actId="1076"/>
          <ac:picMkLst>
            <pc:docMk/>
            <pc:sldMk cId="664400598" sldId="3481"/>
            <ac:picMk id="2057" creationId="{FBAF0726-DE19-D7F6-25F4-E74C7B254293}"/>
          </ac:picMkLst>
        </pc:picChg>
        <pc:picChg chg="add mod">
          <ac:chgData name="Xiting Wang" userId="4215c639-9d29-431d-98bc-3378e62bb0e5" providerId="ADAL" clId="{76482643-6771-4ACE-9723-7E13A9FDA414}" dt="2022-07-08T06:20:55.789" v="4450" actId="1076"/>
          <ac:picMkLst>
            <pc:docMk/>
            <pc:sldMk cId="664400598" sldId="3481"/>
            <ac:picMk id="2058" creationId="{6A31D4E4-8E61-B24E-CF7C-B8D1207DA457}"/>
          </ac:picMkLst>
        </pc:picChg>
        <pc:cxnChg chg="mod">
          <ac:chgData name="Xiting Wang" userId="4215c639-9d29-431d-98bc-3378e62bb0e5" providerId="ADAL" clId="{76482643-6771-4ACE-9723-7E13A9FDA414}" dt="2022-07-08T06:02:59.322" v="4319"/>
          <ac:cxnSpMkLst>
            <pc:docMk/>
            <pc:sldMk cId="664400598" sldId="3481"/>
            <ac:cxnSpMk id="15" creationId="{EB86DA0C-034B-7806-9EBF-695DC4D7E78B}"/>
          </ac:cxnSpMkLst>
        </pc:cxnChg>
        <pc:cxnChg chg="mod">
          <ac:chgData name="Xiting Wang" userId="4215c639-9d29-431d-98bc-3378e62bb0e5" providerId="ADAL" clId="{76482643-6771-4ACE-9723-7E13A9FDA414}" dt="2022-07-08T06:02:59.322" v="4319"/>
          <ac:cxnSpMkLst>
            <pc:docMk/>
            <pc:sldMk cId="664400598" sldId="3481"/>
            <ac:cxnSpMk id="16" creationId="{5CE4928B-25A1-6B69-8D8D-4BE76D248A41}"/>
          </ac:cxnSpMkLst>
        </pc:cxnChg>
        <pc:cxnChg chg="mod">
          <ac:chgData name="Xiting Wang" userId="4215c639-9d29-431d-98bc-3378e62bb0e5" providerId="ADAL" clId="{76482643-6771-4ACE-9723-7E13A9FDA414}" dt="2022-07-08T06:02:59.322" v="4319"/>
          <ac:cxnSpMkLst>
            <pc:docMk/>
            <pc:sldMk cId="664400598" sldId="3481"/>
            <ac:cxnSpMk id="17" creationId="{622A026E-4748-F190-9764-183E34938407}"/>
          </ac:cxnSpMkLst>
        </pc:cxnChg>
        <pc:cxnChg chg="mod">
          <ac:chgData name="Xiting Wang" userId="4215c639-9d29-431d-98bc-3378e62bb0e5" providerId="ADAL" clId="{76482643-6771-4ACE-9723-7E13A9FDA414}" dt="2022-07-08T06:02:59.322" v="4319"/>
          <ac:cxnSpMkLst>
            <pc:docMk/>
            <pc:sldMk cId="664400598" sldId="3481"/>
            <ac:cxnSpMk id="22" creationId="{CE9118B4-1F6D-4B75-C284-A703D806A4EC}"/>
          </ac:cxnSpMkLst>
        </pc:cxnChg>
        <pc:cxnChg chg="mod">
          <ac:chgData name="Xiting Wang" userId="4215c639-9d29-431d-98bc-3378e62bb0e5" providerId="ADAL" clId="{76482643-6771-4ACE-9723-7E13A9FDA414}" dt="2022-07-08T06:02:59.322" v="4319"/>
          <ac:cxnSpMkLst>
            <pc:docMk/>
            <pc:sldMk cId="664400598" sldId="3481"/>
            <ac:cxnSpMk id="23" creationId="{FFC6393F-17C8-06EF-237C-83FEBB7F3496}"/>
          </ac:cxnSpMkLst>
        </pc:cxnChg>
        <pc:cxnChg chg="mod">
          <ac:chgData name="Xiting Wang" userId="4215c639-9d29-431d-98bc-3378e62bb0e5" providerId="ADAL" clId="{76482643-6771-4ACE-9723-7E13A9FDA414}" dt="2022-07-08T06:02:59.322" v="4319"/>
          <ac:cxnSpMkLst>
            <pc:docMk/>
            <pc:sldMk cId="664400598" sldId="3481"/>
            <ac:cxnSpMk id="25" creationId="{A15A1A6F-9BB5-9778-E0F2-370E114CF53E}"/>
          </ac:cxnSpMkLst>
        </pc:cxnChg>
      </pc:sldChg>
      <pc:sldChg chg="add">
        <pc:chgData name="Xiting Wang" userId="4215c639-9d29-431d-98bc-3378e62bb0e5" providerId="ADAL" clId="{76482643-6771-4ACE-9723-7E13A9FDA414}" dt="2022-07-08T06:20:38.045" v="4419"/>
        <pc:sldMkLst>
          <pc:docMk/>
          <pc:sldMk cId="566219642" sldId="3482"/>
        </pc:sldMkLst>
      </pc:sldChg>
      <pc:sldChg chg="addSp new mod">
        <pc:chgData name="Xiting Wang" userId="4215c639-9d29-431d-98bc-3378e62bb0e5" providerId="ADAL" clId="{76482643-6771-4ACE-9723-7E13A9FDA414}" dt="2022-07-08T06:41:33.475" v="5931" actId="22"/>
        <pc:sldMkLst>
          <pc:docMk/>
          <pc:sldMk cId="3826609343" sldId="3483"/>
        </pc:sldMkLst>
        <pc:picChg chg="add">
          <ac:chgData name="Xiting Wang" userId="4215c639-9d29-431d-98bc-3378e62bb0e5" providerId="ADAL" clId="{76482643-6771-4ACE-9723-7E13A9FDA414}" dt="2022-07-08T06:41:33.475" v="5931" actId="22"/>
          <ac:picMkLst>
            <pc:docMk/>
            <pc:sldMk cId="3826609343" sldId="3483"/>
            <ac:picMk id="6" creationId="{74262DDC-09B8-3C20-FFA2-52092CAE373B}"/>
          </ac:picMkLst>
        </pc:picChg>
      </pc:sldChg>
      <pc:sldChg chg="addSp delSp modSp new mod">
        <pc:chgData name="Xiting Wang" userId="4215c639-9d29-431d-98bc-3378e62bb0e5" providerId="ADAL" clId="{76482643-6771-4ACE-9723-7E13A9FDA414}" dt="2022-07-11T01:37:26.564" v="16943" actId="20577"/>
        <pc:sldMkLst>
          <pc:docMk/>
          <pc:sldMk cId="2368414824" sldId="3484"/>
        </pc:sldMkLst>
        <pc:spChg chg="mod">
          <ac:chgData name="Xiting Wang" userId="4215c639-9d29-431d-98bc-3378e62bb0e5" providerId="ADAL" clId="{76482643-6771-4ACE-9723-7E13A9FDA414}" dt="2022-07-08T06:57:41.643" v="6732" actId="20577"/>
          <ac:spMkLst>
            <pc:docMk/>
            <pc:sldMk cId="2368414824" sldId="3484"/>
            <ac:spMk id="2" creationId="{3A68BD2C-5264-359C-8B95-1A9BA7B2A43B}"/>
          </ac:spMkLst>
        </pc:spChg>
        <pc:spChg chg="del">
          <ac:chgData name="Xiting Wang" userId="4215c639-9d29-431d-98bc-3378e62bb0e5" providerId="ADAL" clId="{76482643-6771-4ACE-9723-7E13A9FDA414}" dt="2022-07-08T06:57:53.012" v="6737" actId="478"/>
          <ac:spMkLst>
            <pc:docMk/>
            <pc:sldMk cId="2368414824" sldId="3484"/>
            <ac:spMk id="3" creationId="{1539A1DF-DDB2-4D3C-501D-D32E4266A557}"/>
          </ac:spMkLst>
        </pc:spChg>
        <pc:spChg chg="add mod">
          <ac:chgData name="Xiting Wang" userId="4215c639-9d29-431d-98bc-3378e62bb0e5" providerId="ADAL" clId="{76482643-6771-4ACE-9723-7E13A9FDA414}" dt="2022-07-08T07:03:26.464" v="6897" actId="1076"/>
          <ac:spMkLst>
            <pc:docMk/>
            <pc:sldMk cId="2368414824" sldId="3484"/>
            <ac:spMk id="9" creationId="{C69ED7B0-A25E-F7F2-9592-7ACB1A7D8738}"/>
          </ac:spMkLst>
        </pc:spChg>
        <pc:spChg chg="add mod">
          <ac:chgData name="Xiting Wang" userId="4215c639-9d29-431d-98bc-3378e62bb0e5" providerId="ADAL" clId="{76482643-6771-4ACE-9723-7E13A9FDA414}" dt="2022-07-08T07:03:15.696" v="6895" actId="1076"/>
          <ac:spMkLst>
            <pc:docMk/>
            <pc:sldMk cId="2368414824" sldId="3484"/>
            <ac:spMk id="14" creationId="{C3F64728-994E-C0BF-A128-2FB46620140C}"/>
          </ac:spMkLst>
        </pc:spChg>
        <pc:spChg chg="add del mod">
          <ac:chgData name="Xiting Wang" userId="4215c639-9d29-431d-98bc-3378e62bb0e5" providerId="ADAL" clId="{76482643-6771-4ACE-9723-7E13A9FDA414}" dt="2022-07-08T06:59:49.360" v="6810" actId="478"/>
          <ac:spMkLst>
            <pc:docMk/>
            <pc:sldMk cId="2368414824" sldId="3484"/>
            <ac:spMk id="16" creationId="{B4334F16-B1DA-7C6F-C7F2-64CD1FE380EC}"/>
          </ac:spMkLst>
        </pc:spChg>
        <pc:spChg chg="add del">
          <ac:chgData name="Xiting Wang" userId="4215c639-9d29-431d-98bc-3378e62bb0e5" providerId="ADAL" clId="{76482643-6771-4ACE-9723-7E13A9FDA414}" dt="2022-07-08T06:59:49.360" v="6810" actId="478"/>
          <ac:spMkLst>
            <pc:docMk/>
            <pc:sldMk cId="2368414824" sldId="3484"/>
            <ac:spMk id="18" creationId="{8A5E566A-F5DF-8BB2-D043-E569BF6E886C}"/>
          </ac:spMkLst>
        </pc:spChg>
        <pc:spChg chg="add mod">
          <ac:chgData name="Xiting Wang" userId="4215c639-9d29-431d-98bc-3378e62bb0e5" providerId="ADAL" clId="{76482643-6771-4ACE-9723-7E13A9FDA414}" dt="2022-07-08T07:01:55.575" v="6870" actId="1076"/>
          <ac:spMkLst>
            <pc:docMk/>
            <pc:sldMk cId="2368414824" sldId="3484"/>
            <ac:spMk id="20" creationId="{DF725C47-AA00-07D4-DF4E-25FA114E0CC1}"/>
          </ac:spMkLst>
        </pc:spChg>
        <pc:spChg chg="add mod">
          <ac:chgData name="Xiting Wang" userId="4215c639-9d29-431d-98bc-3378e62bb0e5" providerId="ADAL" clId="{76482643-6771-4ACE-9723-7E13A9FDA414}" dt="2022-07-08T07:02:31.440" v="6889" actId="1076"/>
          <ac:spMkLst>
            <pc:docMk/>
            <pc:sldMk cId="2368414824" sldId="3484"/>
            <ac:spMk id="22" creationId="{1FDD5157-0CD4-C1B3-195F-B66F89C9EDBB}"/>
          </ac:spMkLst>
        </pc:spChg>
        <pc:spChg chg="add mod">
          <ac:chgData name="Xiting Wang" userId="4215c639-9d29-431d-98bc-3378e62bb0e5" providerId="ADAL" clId="{76482643-6771-4ACE-9723-7E13A9FDA414}" dt="2022-07-08T07:03:40.560" v="6898" actId="767"/>
          <ac:spMkLst>
            <pc:docMk/>
            <pc:sldMk cId="2368414824" sldId="3484"/>
            <ac:spMk id="23" creationId="{B5963624-7372-C04C-7F55-17B97C6DC8A3}"/>
          </ac:spMkLst>
        </pc:spChg>
        <pc:spChg chg="add mod topLvl">
          <ac:chgData name="Xiting Wang" userId="4215c639-9d29-431d-98bc-3378e62bb0e5" providerId="ADAL" clId="{76482643-6771-4ACE-9723-7E13A9FDA414}" dt="2022-07-08T07:20:33.238" v="7588" actId="1076"/>
          <ac:spMkLst>
            <pc:docMk/>
            <pc:sldMk cId="2368414824" sldId="3484"/>
            <ac:spMk id="29" creationId="{8144CDA1-8341-AAD7-CFBE-49DE3BFF6CA4}"/>
          </ac:spMkLst>
        </pc:spChg>
        <pc:spChg chg="add del mod topLvl">
          <ac:chgData name="Xiting Wang" userId="4215c639-9d29-431d-98bc-3378e62bb0e5" providerId="ADAL" clId="{76482643-6771-4ACE-9723-7E13A9FDA414}" dt="2022-07-08T07:20:22.260" v="7583" actId="21"/>
          <ac:spMkLst>
            <pc:docMk/>
            <pc:sldMk cId="2368414824" sldId="3484"/>
            <ac:spMk id="30" creationId="{0D816FF1-F9BF-F114-4F28-CD83245E609B}"/>
          </ac:spMkLst>
        </pc:spChg>
        <pc:spChg chg="add mod">
          <ac:chgData name="Xiting Wang" userId="4215c639-9d29-431d-98bc-3378e62bb0e5" providerId="ADAL" clId="{76482643-6771-4ACE-9723-7E13A9FDA414}" dt="2022-07-08T08:15:00.183" v="10209" actId="207"/>
          <ac:spMkLst>
            <pc:docMk/>
            <pc:sldMk cId="2368414824" sldId="3484"/>
            <ac:spMk id="32" creationId="{A80C7EB3-D6A2-D618-7AAF-6A39B4799DF7}"/>
          </ac:spMkLst>
        </pc:spChg>
        <pc:spChg chg="add mod">
          <ac:chgData name="Xiting Wang" userId="4215c639-9d29-431d-98bc-3378e62bb0e5" providerId="ADAL" clId="{76482643-6771-4ACE-9723-7E13A9FDA414}" dt="2022-07-08T08:15:09.874" v="10216" actId="207"/>
          <ac:spMkLst>
            <pc:docMk/>
            <pc:sldMk cId="2368414824" sldId="3484"/>
            <ac:spMk id="34" creationId="{5635535E-ABBF-3DCC-6BAD-F5587312D7C1}"/>
          </ac:spMkLst>
        </pc:spChg>
        <pc:spChg chg="add mod">
          <ac:chgData name="Xiting Wang" userId="4215c639-9d29-431d-98bc-3378e62bb0e5" providerId="ADAL" clId="{76482643-6771-4ACE-9723-7E13A9FDA414}" dt="2022-07-08T08:07:21.054" v="9356" actId="1076"/>
          <ac:spMkLst>
            <pc:docMk/>
            <pc:sldMk cId="2368414824" sldId="3484"/>
            <ac:spMk id="35" creationId="{82489F2A-49BF-2FC7-AB42-D1C1C7E7797C}"/>
          </ac:spMkLst>
        </pc:spChg>
        <pc:spChg chg="add mod">
          <ac:chgData name="Xiting Wang" userId="4215c639-9d29-431d-98bc-3378e62bb0e5" providerId="ADAL" clId="{76482643-6771-4ACE-9723-7E13A9FDA414}" dt="2022-07-11T01:37:26.564" v="16943" actId="20577"/>
          <ac:spMkLst>
            <pc:docMk/>
            <pc:sldMk cId="2368414824" sldId="3484"/>
            <ac:spMk id="39" creationId="{4A1F7E7D-26EF-4934-772A-CECAEDC998A5}"/>
          </ac:spMkLst>
        </pc:spChg>
        <pc:spChg chg="add mod">
          <ac:chgData name="Xiting Wang" userId="4215c639-9d29-431d-98bc-3378e62bb0e5" providerId="ADAL" clId="{76482643-6771-4ACE-9723-7E13A9FDA414}" dt="2022-07-08T07:41:31.531" v="9054" actId="1076"/>
          <ac:spMkLst>
            <pc:docMk/>
            <pc:sldMk cId="2368414824" sldId="3484"/>
            <ac:spMk id="51" creationId="{80BAFF22-8663-F6CD-9140-7AF6BE1A3EED}"/>
          </ac:spMkLst>
        </pc:spChg>
        <pc:spChg chg="add mod">
          <ac:chgData name="Xiting Wang" userId="4215c639-9d29-431d-98bc-3378e62bb0e5" providerId="ADAL" clId="{76482643-6771-4ACE-9723-7E13A9FDA414}" dt="2022-07-08T08:01:41.454" v="9349" actId="1076"/>
          <ac:spMkLst>
            <pc:docMk/>
            <pc:sldMk cId="2368414824" sldId="3484"/>
            <ac:spMk id="55" creationId="{8FC6E4AC-0E9A-2064-9835-78BCE68DF081}"/>
          </ac:spMkLst>
        </pc:spChg>
        <pc:spChg chg="add del">
          <ac:chgData name="Xiting Wang" userId="4215c639-9d29-431d-98bc-3378e62bb0e5" providerId="ADAL" clId="{76482643-6771-4ACE-9723-7E13A9FDA414}" dt="2022-07-08T07:34:39.082" v="8410" actId="22"/>
          <ac:spMkLst>
            <pc:docMk/>
            <pc:sldMk cId="2368414824" sldId="3484"/>
            <ac:spMk id="59" creationId="{6FA4CB36-200B-FDD3-AF47-A116C6E5DA04}"/>
          </ac:spMkLst>
        </pc:spChg>
        <pc:spChg chg="add del">
          <ac:chgData name="Xiting Wang" userId="4215c639-9d29-431d-98bc-3378e62bb0e5" providerId="ADAL" clId="{76482643-6771-4ACE-9723-7E13A9FDA414}" dt="2022-07-08T07:34:39.082" v="8410" actId="22"/>
          <ac:spMkLst>
            <pc:docMk/>
            <pc:sldMk cId="2368414824" sldId="3484"/>
            <ac:spMk id="63" creationId="{A5496740-354D-DEBF-C9BF-AF4FCE03B69E}"/>
          </ac:spMkLst>
        </pc:spChg>
        <pc:grpChg chg="add mod">
          <ac:chgData name="Xiting Wang" userId="4215c639-9d29-431d-98bc-3378e62bb0e5" providerId="ADAL" clId="{76482643-6771-4ACE-9723-7E13A9FDA414}" dt="2022-07-08T07:01:52.712" v="6869" actId="1076"/>
          <ac:grpSpMkLst>
            <pc:docMk/>
            <pc:sldMk cId="2368414824" sldId="3484"/>
            <ac:grpSpMk id="5" creationId="{5B4DF7B0-B604-1900-F696-FD8EF4F82336}"/>
          </ac:grpSpMkLst>
        </pc:grpChg>
        <pc:grpChg chg="add mod">
          <ac:chgData name="Xiting Wang" userId="4215c639-9d29-431d-98bc-3378e62bb0e5" providerId="ADAL" clId="{76482643-6771-4ACE-9723-7E13A9FDA414}" dt="2022-07-08T07:02:29.056" v="6888" actId="14100"/>
          <ac:grpSpMkLst>
            <pc:docMk/>
            <pc:sldMk cId="2368414824" sldId="3484"/>
            <ac:grpSpMk id="10" creationId="{2F1AAC27-F76D-46BD-FB52-99B835924284}"/>
          </ac:grpSpMkLst>
        </pc:grpChg>
        <pc:grpChg chg="add del mod">
          <ac:chgData name="Xiting Wang" userId="4215c639-9d29-431d-98bc-3378e62bb0e5" providerId="ADAL" clId="{76482643-6771-4ACE-9723-7E13A9FDA414}" dt="2022-07-08T07:20:22.260" v="7583" actId="21"/>
          <ac:grpSpMkLst>
            <pc:docMk/>
            <pc:sldMk cId="2368414824" sldId="3484"/>
            <ac:grpSpMk id="28" creationId="{D18B5A21-8646-DC00-652F-514AB657AB55}"/>
          </ac:grpSpMkLst>
        </pc:grpChg>
        <pc:graphicFrameChg chg="add mod modGraphic">
          <ac:chgData name="Xiting Wang" userId="4215c639-9d29-431d-98bc-3378e62bb0e5" providerId="ADAL" clId="{76482643-6771-4ACE-9723-7E13A9FDA414}" dt="2022-07-08T07:33:58.398" v="8393" actId="1076"/>
          <ac:graphicFrameMkLst>
            <pc:docMk/>
            <pc:sldMk cId="2368414824" sldId="3484"/>
            <ac:graphicFrameMk id="24" creationId="{6258F22E-008F-5253-D182-8F9918B46423}"/>
          </ac:graphicFrameMkLst>
        </pc:graphicFrameChg>
        <pc:graphicFrameChg chg="add mod">
          <ac:chgData name="Xiting Wang" userId="4215c639-9d29-431d-98bc-3378e62bb0e5" providerId="ADAL" clId="{76482643-6771-4ACE-9723-7E13A9FDA414}" dt="2022-07-08T07:33:53.784" v="8329" actId="1076"/>
          <ac:graphicFrameMkLst>
            <pc:docMk/>
            <pc:sldMk cId="2368414824" sldId="3484"/>
            <ac:graphicFrameMk id="26" creationId="{2B1F012C-9656-DAA4-EBF3-136C822E0227}"/>
          </ac:graphicFrameMkLst>
        </pc:graphicFrameChg>
        <pc:graphicFrameChg chg="add mod">
          <ac:chgData name="Xiting Wang" userId="4215c639-9d29-431d-98bc-3378e62bb0e5" providerId="ADAL" clId="{76482643-6771-4ACE-9723-7E13A9FDA414}" dt="2022-07-08T07:33:42.229" v="8317" actId="207"/>
          <ac:graphicFrameMkLst>
            <pc:docMk/>
            <pc:sldMk cId="2368414824" sldId="3484"/>
            <ac:graphicFrameMk id="27" creationId="{DD93557F-D507-2595-6843-F488D0D019D9}"/>
          </ac:graphicFrameMkLst>
        </pc:graphicFrameChg>
        <pc:graphicFrameChg chg="add del mod">
          <ac:chgData name="Xiting Wang" userId="4215c639-9d29-431d-98bc-3378e62bb0e5" providerId="ADAL" clId="{76482643-6771-4ACE-9723-7E13A9FDA414}" dt="2022-07-08T07:33:17.582" v="8312" actId="478"/>
          <ac:graphicFrameMkLst>
            <pc:docMk/>
            <pc:sldMk cId="2368414824" sldId="3484"/>
            <ac:graphicFrameMk id="47" creationId="{2A095A3E-D12A-3A89-0464-FA499DF0B0AC}"/>
          </ac:graphicFrameMkLst>
        </pc:graphicFrameChg>
        <pc:graphicFrameChg chg="add mod">
          <ac:chgData name="Xiting Wang" userId="4215c639-9d29-431d-98bc-3378e62bb0e5" providerId="ADAL" clId="{76482643-6771-4ACE-9723-7E13A9FDA414}" dt="2022-07-08T07:33:47.266" v="8318" actId="1076"/>
          <ac:graphicFrameMkLst>
            <pc:docMk/>
            <pc:sldMk cId="2368414824" sldId="3484"/>
            <ac:graphicFrameMk id="49" creationId="{71B1623E-A732-DCE4-2F81-F5C626AB87F2}"/>
          </ac:graphicFrameMkLst>
        </pc:graphicFrameChg>
        <pc:picChg chg="mod">
          <ac:chgData name="Xiting Wang" userId="4215c639-9d29-431d-98bc-3378e62bb0e5" providerId="ADAL" clId="{76482643-6771-4ACE-9723-7E13A9FDA414}" dt="2022-07-08T07:01:52.712" v="6869" actId="1076"/>
          <ac:picMkLst>
            <pc:docMk/>
            <pc:sldMk cId="2368414824" sldId="3484"/>
            <ac:picMk id="6" creationId="{20E5371B-1E45-22C8-D937-F49CC3C2703D}"/>
          </ac:picMkLst>
        </pc:picChg>
        <pc:picChg chg="mod">
          <ac:chgData name="Xiting Wang" userId="4215c639-9d29-431d-98bc-3378e62bb0e5" providerId="ADAL" clId="{76482643-6771-4ACE-9723-7E13A9FDA414}" dt="2022-07-08T07:01:52.712" v="6869" actId="1076"/>
          <ac:picMkLst>
            <pc:docMk/>
            <pc:sldMk cId="2368414824" sldId="3484"/>
            <ac:picMk id="7" creationId="{0784DA7D-21A0-D7DC-EE38-69C8E2CFBA5C}"/>
          </ac:picMkLst>
        </pc:picChg>
        <pc:picChg chg="mod">
          <ac:chgData name="Xiting Wang" userId="4215c639-9d29-431d-98bc-3378e62bb0e5" providerId="ADAL" clId="{76482643-6771-4ACE-9723-7E13A9FDA414}" dt="2022-07-08T07:02:29.056" v="6888" actId="14100"/>
          <ac:picMkLst>
            <pc:docMk/>
            <pc:sldMk cId="2368414824" sldId="3484"/>
            <ac:picMk id="11" creationId="{7479B173-FC02-FD15-CE59-7809949F9AB5}"/>
          </ac:picMkLst>
        </pc:picChg>
        <pc:picChg chg="mod">
          <ac:chgData name="Xiting Wang" userId="4215c639-9d29-431d-98bc-3378e62bb0e5" providerId="ADAL" clId="{76482643-6771-4ACE-9723-7E13A9FDA414}" dt="2022-07-08T07:02:29.056" v="6888" actId="14100"/>
          <ac:picMkLst>
            <pc:docMk/>
            <pc:sldMk cId="2368414824" sldId="3484"/>
            <ac:picMk id="12" creationId="{DB386107-0B16-CFF5-5E96-F219152BF291}"/>
          </ac:picMkLst>
        </pc:picChg>
        <pc:picChg chg="mod">
          <ac:chgData name="Xiting Wang" userId="4215c639-9d29-431d-98bc-3378e62bb0e5" providerId="ADAL" clId="{76482643-6771-4ACE-9723-7E13A9FDA414}" dt="2022-07-08T07:02:29.056" v="6888" actId="14100"/>
          <ac:picMkLst>
            <pc:docMk/>
            <pc:sldMk cId="2368414824" sldId="3484"/>
            <ac:picMk id="13" creationId="{62BB5ADD-E3FE-1D74-08D3-CE369475633A}"/>
          </ac:picMkLst>
        </pc:picChg>
        <pc:cxnChg chg="add mod">
          <ac:chgData name="Xiting Wang" userId="4215c639-9d29-431d-98bc-3378e62bb0e5" providerId="ADAL" clId="{76482643-6771-4ACE-9723-7E13A9FDA414}" dt="2022-07-08T07:26:04.952" v="7975" actId="13822"/>
          <ac:cxnSpMkLst>
            <pc:docMk/>
            <pc:sldMk cId="2368414824" sldId="3484"/>
            <ac:cxnSpMk id="37" creationId="{2B0E5037-7F6C-770B-1BFC-39CB72AE023F}"/>
          </ac:cxnSpMkLst>
        </pc:cxnChg>
        <pc:cxnChg chg="add mod">
          <ac:chgData name="Xiting Wang" userId="4215c639-9d29-431d-98bc-3378e62bb0e5" providerId="ADAL" clId="{76482643-6771-4ACE-9723-7E13A9FDA414}" dt="2022-07-08T08:01:49.268" v="9352" actId="14100"/>
          <ac:cxnSpMkLst>
            <pc:docMk/>
            <pc:sldMk cId="2368414824" sldId="3484"/>
            <ac:cxnSpMk id="41" creationId="{4CA60057-9E82-0E3E-317A-C909E6A1DD80}"/>
          </ac:cxnSpMkLst>
        </pc:cxnChg>
        <pc:cxnChg chg="add mod">
          <ac:chgData name="Xiting Wang" userId="4215c639-9d29-431d-98bc-3378e62bb0e5" providerId="ADAL" clId="{76482643-6771-4ACE-9723-7E13A9FDA414}" dt="2022-07-08T07:41:14.924" v="9046" actId="14100"/>
          <ac:cxnSpMkLst>
            <pc:docMk/>
            <pc:sldMk cId="2368414824" sldId="3484"/>
            <ac:cxnSpMk id="53" creationId="{AF42A861-8E97-E8F0-CB83-C2FE9BBE35F1}"/>
          </ac:cxnSpMkLst>
        </pc:cxnChg>
        <pc:cxnChg chg="add mod">
          <ac:chgData name="Xiting Wang" userId="4215c639-9d29-431d-98bc-3378e62bb0e5" providerId="ADAL" clId="{76482643-6771-4ACE-9723-7E13A9FDA414}" dt="2022-07-08T07:34:13.460" v="8395" actId="1076"/>
          <ac:cxnSpMkLst>
            <pc:docMk/>
            <pc:sldMk cId="2368414824" sldId="3484"/>
            <ac:cxnSpMk id="57" creationId="{47835104-0ACF-44B0-2D6A-B04318B9EF99}"/>
          </ac:cxnSpMkLst>
        </pc:cxnChg>
        <pc:cxnChg chg="add del mod">
          <ac:chgData name="Xiting Wang" userId="4215c639-9d29-431d-98bc-3378e62bb0e5" providerId="ADAL" clId="{76482643-6771-4ACE-9723-7E13A9FDA414}" dt="2022-07-08T07:34:39.082" v="8410" actId="22"/>
          <ac:cxnSpMkLst>
            <pc:docMk/>
            <pc:sldMk cId="2368414824" sldId="3484"/>
            <ac:cxnSpMk id="61" creationId="{BB9233E4-2932-83F1-3FCE-4434F3121F9F}"/>
          </ac:cxnSpMkLst>
        </pc:cxnChg>
        <pc:cxnChg chg="add del mod">
          <ac:chgData name="Xiting Wang" userId="4215c639-9d29-431d-98bc-3378e62bb0e5" providerId="ADAL" clId="{76482643-6771-4ACE-9723-7E13A9FDA414}" dt="2022-07-08T07:34:39.082" v="8410" actId="22"/>
          <ac:cxnSpMkLst>
            <pc:docMk/>
            <pc:sldMk cId="2368414824" sldId="3484"/>
            <ac:cxnSpMk id="65" creationId="{8FD3F629-FC7F-5B35-B752-D77A07F13910}"/>
          </ac:cxnSpMkLst>
        </pc:cxnChg>
        <pc:cxnChg chg="add mod">
          <ac:chgData name="Xiting Wang" userId="4215c639-9d29-431d-98bc-3378e62bb0e5" providerId="ADAL" clId="{76482643-6771-4ACE-9723-7E13A9FDA414}" dt="2022-07-08T07:41:12.364" v="9045" actId="1076"/>
          <ac:cxnSpMkLst>
            <pc:docMk/>
            <pc:sldMk cId="2368414824" sldId="3484"/>
            <ac:cxnSpMk id="67" creationId="{0B3833A2-7C4B-428C-F2BC-96F69F2D2105}"/>
          </ac:cxnSpMkLst>
        </pc:cxnChg>
      </pc:sldChg>
      <pc:sldChg chg="modSp new mod">
        <pc:chgData name="Xiting Wang" userId="4215c639-9d29-431d-98bc-3378e62bb0e5" providerId="ADAL" clId="{76482643-6771-4ACE-9723-7E13A9FDA414}" dt="2022-07-08T07:14:00.446" v="7557" actId="20577"/>
        <pc:sldMkLst>
          <pc:docMk/>
          <pc:sldMk cId="28516825" sldId="3485"/>
        </pc:sldMkLst>
        <pc:spChg chg="mod">
          <ac:chgData name="Xiting Wang" userId="4215c639-9d29-431d-98bc-3378e62bb0e5" providerId="ADAL" clId="{76482643-6771-4ACE-9723-7E13A9FDA414}" dt="2022-07-08T07:12:32.464" v="7363" actId="20577"/>
          <ac:spMkLst>
            <pc:docMk/>
            <pc:sldMk cId="28516825" sldId="3485"/>
            <ac:spMk id="2" creationId="{7878CE42-32A2-48AC-BA60-BD257363CC95}"/>
          </ac:spMkLst>
        </pc:spChg>
        <pc:spChg chg="mod">
          <ac:chgData name="Xiting Wang" userId="4215c639-9d29-431d-98bc-3378e62bb0e5" providerId="ADAL" clId="{76482643-6771-4ACE-9723-7E13A9FDA414}" dt="2022-07-08T07:14:00.446" v="7557" actId="20577"/>
          <ac:spMkLst>
            <pc:docMk/>
            <pc:sldMk cId="28516825" sldId="3485"/>
            <ac:spMk id="3" creationId="{29AA247F-0202-513E-9E2C-4F50FA5168F1}"/>
          </ac:spMkLst>
        </pc:spChg>
      </pc:sldChg>
      <pc:sldChg chg="modSp new mod modNotesTx">
        <pc:chgData name="Xiting Wang" userId="4215c639-9d29-431d-98bc-3378e62bb0e5" providerId="ADAL" clId="{76482643-6771-4ACE-9723-7E13A9FDA414}" dt="2022-07-11T09:31:03.166" v="32169" actId="6549"/>
        <pc:sldMkLst>
          <pc:docMk/>
          <pc:sldMk cId="3626186737" sldId="3486"/>
        </pc:sldMkLst>
        <pc:spChg chg="mod">
          <ac:chgData name="Xiting Wang" userId="4215c639-9d29-431d-98bc-3378e62bb0e5" providerId="ADAL" clId="{76482643-6771-4ACE-9723-7E13A9FDA414}" dt="2022-07-08T07:41:59.276" v="9081" actId="20577"/>
          <ac:spMkLst>
            <pc:docMk/>
            <pc:sldMk cId="3626186737" sldId="3486"/>
            <ac:spMk id="2" creationId="{1030696D-4858-35BC-B0B1-2B09D767412B}"/>
          </ac:spMkLst>
        </pc:spChg>
        <pc:spChg chg="mod">
          <ac:chgData name="Xiting Wang" userId="4215c639-9d29-431d-98bc-3378e62bb0e5" providerId="ADAL" clId="{76482643-6771-4ACE-9723-7E13A9FDA414}" dt="2022-07-11T09:31:03.166" v="32169" actId="6549"/>
          <ac:spMkLst>
            <pc:docMk/>
            <pc:sldMk cId="3626186737" sldId="3486"/>
            <ac:spMk id="3" creationId="{A9C92433-9A02-C2EA-A575-417752BBD48B}"/>
          </ac:spMkLst>
        </pc:spChg>
      </pc:sldChg>
      <pc:sldChg chg="addSp modSp new mod modNotesTx">
        <pc:chgData name="Xiting Wang" userId="4215c639-9d29-431d-98bc-3378e62bb0e5" providerId="ADAL" clId="{76482643-6771-4ACE-9723-7E13A9FDA414}" dt="2022-07-11T08:24:07.154" v="30614" actId="20577"/>
        <pc:sldMkLst>
          <pc:docMk/>
          <pc:sldMk cId="4063878790" sldId="3487"/>
        </pc:sldMkLst>
        <pc:spChg chg="mod">
          <ac:chgData name="Xiting Wang" userId="4215c639-9d29-431d-98bc-3378e62bb0e5" providerId="ADAL" clId="{76482643-6771-4ACE-9723-7E13A9FDA414}" dt="2022-07-08T08:07:45.341" v="9418" actId="14100"/>
          <ac:spMkLst>
            <pc:docMk/>
            <pc:sldMk cId="4063878790" sldId="3487"/>
            <ac:spMk id="2" creationId="{DA0DDF5F-1350-75C4-9D17-D71455E28A01}"/>
          </ac:spMkLst>
        </pc:spChg>
        <pc:spChg chg="mod">
          <ac:chgData name="Xiting Wang" userId="4215c639-9d29-431d-98bc-3378e62bb0e5" providerId="ADAL" clId="{76482643-6771-4ACE-9723-7E13A9FDA414}" dt="2022-07-08T09:05:52.642" v="13018" actId="20577"/>
          <ac:spMkLst>
            <pc:docMk/>
            <pc:sldMk cId="4063878790" sldId="3487"/>
            <ac:spMk id="3" creationId="{29B2859D-4622-1940-124E-6B683AC9D837}"/>
          </ac:spMkLst>
        </pc:spChg>
        <pc:spChg chg="add mod">
          <ac:chgData name="Xiting Wang" userId="4215c639-9d29-431d-98bc-3378e62bb0e5" providerId="ADAL" clId="{76482643-6771-4ACE-9723-7E13A9FDA414}" dt="2022-07-08T09:01:59.597" v="12933" actId="208"/>
          <ac:spMkLst>
            <pc:docMk/>
            <pc:sldMk cId="4063878790" sldId="3487"/>
            <ac:spMk id="7" creationId="{23C7FDCE-9FFC-1382-9085-AA181E597AD4}"/>
          </ac:spMkLst>
        </pc:spChg>
        <pc:spChg chg="add mod">
          <ac:chgData name="Xiting Wang" userId="4215c639-9d29-431d-98bc-3378e62bb0e5" providerId="ADAL" clId="{76482643-6771-4ACE-9723-7E13A9FDA414}" dt="2022-07-08T08:28:48.222" v="11317" actId="1076"/>
          <ac:spMkLst>
            <pc:docMk/>
            <pc:sldMk cId="4063878790" sldId="3487"/>
            <ac:spMk id="8" creationId="{11D94A5A-A6B7-F126-58BC-FA5CC8EE0136}"/>
          </ac:spMkLst>
        </pc:spChg>
        <pc:spChg chg="add mod">
          <ac:chgData name="Xiting Wang" userId="4215c639-9d29-431d-98bc-3378e62bb0e5" providerId="ADAL" clId="{76482643-6771-4ACE-9723-7E13A9FDA414}" dt="2022-07-08T08:28:57.222" v="11323" actId="1076"/>
          <ac:spMkLst>
            <pc:docMk/>
            <pc:sldMk cId="4063878790" sldId="3487"/>
            <ac:spMk id="10" creationId="{6F701B62-DF12-63E9-C5C3-9FBB9ACE6BEB}"/>
          </ac:spMkLst>
        </pc:spChg>
        <pc:spChg chg="add mod">
          <ac:chgData name="Xiting Wang" userId="4215c639-9d29-431d-98bc-3378e62bb0e5" providerId="ADAL" clId="{76482643-6771-4ACE-9723-7E13A9FDA414}" dt="2022-07-08T08:45:16.892" v="11789" actId="113"/>
          <ac:spMkLst>
            <pc:docMk/>
            <pc:sldMk cId="4063878790" sldId="3487"/>
            <ac:spMk id="12" creationId="{B5D309C2-1A9F-413E-491E-319A067F5658}"/>
          </ac:spMkLst>
        </pc:spChg>
        <pc:grpChg chg="add mod">
          <ac:chgData name="Xiting Wang" userId="4215c639-9d29-431d-98bc-3378e62bb0e5" providerId="ADAL" clId="{76482643-6771-4ACE-9723-7E13A9FDA414}" dt="2022-07-08T08:40:01.123" v="11493" actId="1076"/>
          <ac:grpSpMkLst>
            <pc:docMk/>
            <pc:sldMk cId="4063878790" sldId="3487"/>
            <ac:grpSpMk id="13" creationId="{CBF14436-491E-6D41-2B7B-BB9094A21C17}"/>
          </ac:grpSpMkLst>
        </pc:grpChg>
        <pc:picChg chg="add mod modCrop">
          <ac:chgData name="Xiting Wang" userId="4215c639-9d29-431d-98bc-3378e62bb0e5" providerId="ADAL" clId="{76482643-6771-4ACE-9723-7E13A9FDA414}" dt="2022-07-08T08:37:33.767" v="11392" actId="732"/>
          <ac:picMkLst>
            <pc:docMk/>
            <pc:sldMk cId="4063878790" sldId="3487"/>
            <ac:picMk id="6" creationId="{0FB4654D-BCD2-32B3-8D29-F16FC1668C73}"/>
          </ac:picMkLst>
        </pc:picChg>
      </pc:sldChg>
      <pc:sldChg chg="modSp add del mod modNotesTx">
        <pc:chgData name="Xiting Wang" userId="4215c639-9d29-431d-98bc-3378e62bb0e5" providerId="ADAL" clId="{76482643-6771-4ACE-9723-7E13A9FDA414}" dt="2022-07-11T01:41:47.889" v="17018" actId="47"/>
        <pc:sldMkLst>
          <pc:docMk/>
          <pc:sldMk cId="471403272" sldId="3488"/>
        </pc:sldMkLst>
        <pc:spChg chg="mod">
          <ac:chgData name="Xiting Wang" userId="4215c639-9d29-431d-98bc-3378e62bb0e5" providerId="ADAL" clId="{76482643-6771-4ACE-9723-7E13A9FDA414}" dt="2022-07-08T08:22:13.478" v="10787" actId="27636"/>
          <ac:spMkLst>
            <pc:docMk/>
            <pc:sldMk cId="471403272" sldId="3488"/>
            <ac:spMk id="3" creationId="{29B2859D-4622-1940-124E-6B683AC9D837}"/>
          </ac:spMkLst>
        </pc:spChg>
      </pc:sldChg>
      <pc:sldChg chg="addSp delSp modSp add mod modNotesTx">
        <pc:chgData name="Xiting Wang" userId="4215c639-9d29-431d-98bc-3378e62bb0e5" providerId="ADAL" clId="{76482643-6771-4ACE-9723-7E13A9FDA414}" dt="2022-07-11T03:09:17.876" v="21095" actId="20577"/>
        <pc:sldMkLst>
          <pc:docMk/>
          <pc:sldMk cId="1707450633" sldId="3489"/>
        </pc:sldMkLst>
        <pc:spChg chg="mod">
          <ac:chgData name="Xiting Wang" userId="4215c639-9d29-431d-98bc-3378e62bb0e5" providerId="ADAL" clId="{76482643-6771-4ACE-9723-7E13A9FDA414}" dt="2022-07-11T03:09:17.876" v="21095" actId="20577"/>
          <ac:spMkLst>
            <pc:docMk/>
            <pc:sldMk cId="1707450633" sldId="3489"/>
            <ac:spMk id="3" creationId="{29B2859D-4622-1940-124E-6B683AC9D837}"/>
          </ac:spMkLst>
        </pc:spChg>
        <pc:spChg chg="add mod">
          <ac:chgData name="Xiting Wang" userId="4215c639-9d29-431d-98bc-3378e62bb0e5" providerId="ADAL" clId="{76482643-6771-4ACE-9723-7E13A9FDA414}" dt="2022-07-08T09:08:58.112" v="13298" actId="1076"/>
          <ac:spMkLst>
            <pc:docMk/>
            <pc:sldMk cId="1707450633" sldId="3489"/>
            <ac:spMk id="11" creationId="{29D8E172-9388-498B-0436-C1E68ABA55BC}"/>
          </ac:spMkLst>
        </pc:spChg>
        <pc:spChg chg="mod">
          <ac:chgData name="Xiting Wang" userId="4215c639-9d29-431d-98bc-3378e62bb0e5" providerId="ADAL" clId="{76482643-6771-4ACE-9723-7E13A9FDA414}" dt="2022-07-11T02:33:58.487" v="20379" actId="20577"/>
          <ac:spMkLst>
            <pc:docMk/>
            <pc:sldMk cId="1707450633" sldId="3489"/>
            <ac:spMk id="12" creationId="{B5D309C2-1A9F-413E-491E-319A067F5658}"/>
          </ac:spMkLst>
        </pc:spChg>
        <pc:spChg chg="add mod">
          <ac:chgData name="Xiting Wang" userId="4215c639-9d29-431d-98bc-3378e62bb0e5" providerId="ADAL" clId="{76482643-6771-4ACE-9723-7E13A9FDA414}" dt="2022-07-08T09:08:58.112" v="13298" actId="1076"/>
          <ac:spMkLst>
            <pc:docMk/>
            <pc:sldMk cId="1707450633" sldId="3489"/>
            <ac:spMk id="16" creationId="{3EFA2556-75A5-E238-DE19-9BAD3D869151}"/>
          </ac:spMkLst>
        </pc:spChg>
        <pc:spChg chg="add mod">
          <ac:chgData name="Xiting Wang" userId="4215c639-9d29-431d-98bc-3378e62bb0e5" providerId="ADAL" clId="{76482643-6771-4ACE-9723-7E13A9FDA414}" dt="2022-07-08T09:08:58.112" v="13298" actId="1076"/>
          <ac:spMkLst>
            <pc:docMk/>
            <pc:sldMk cId="1707450633" sldId="3489"/>
            <ac:spMk id="44" creationId="{38403D2E-B2A1-481A-C8E1-1F8B491482A4}"/>
          </ac:spMkLst>
        </pc:spChg>
        <pc:spChg chg="add mod">
          <ac:chgData name="Xiting Wang" userId="4215c639-9d29-431d-98bc-3378e62bb0e5" providerId="ADAL" clId="{76482643-6771-4ACE-9723-7E13A9FDA414}" dt="2022-07-08T09:09:58.279" v="13416" actId="1076"/>
          <ac:spMkLst>
            <pc:docMk/>
            <pc:sldMk cId="1707450633" sldId="3489"/>
            <ac:spMk id="46" creationId="{05ABF009-382D-A1F1-8AB0-5B88A62DF807}"/>
          </ac:spMkLst>
        </pc:spChg>
        <pc:grpChg chg="del mod">
          <ac:chgData name="Xiting Wang" userId="4215c639-9d29-431d-98bc-3378e62bb0e5" providerId="ADAL" clId="{76482643-6771-4ACE-9723-7E13A9FDA414}" dt="2022-07-08T08:50:19.286" v="12170" actId="478"/>
          <ac:grpSpMkLst>
            <pc:docMk/>
            <pc:sldMk cId="1707450633" sldId="3489"/>
            <ac:grpSpMk id="13" creationId="{CBF14436-491E-6D41-2B7B-BB9094A21C17}"/>
          </ac:grpSpMkLst>
        </pc:grpChg>
        <pc:picChg chg="add mod modCrop">
          <ac:chgData name="Xiting Wang" userId="4215c639-9d29-431d-98bc-3378e62bb0e5" providerId="ADAL" clId="{76482643-6771-4ACE-9723-7E13A9FDA414}" dt="2022-07-11T03:05:52.463" v="20881" actId="14100"/>
          <ac:picMkLst>
            <pc:docMk/>
            <pc:sldMk cId="1707450633" sldId="3489"/>
            <ac:picMk id="9" creationId="{28BDE581-EC88-5D07-8EAC-350C7717CD31}"/>
          </ac:picMkLst>
        </pc:picChg>
        <pc:picChg chg="add mod">
          <ac:chgData name="Xiting Wang" userId="4215c639-9d29-431d-98bc-3378e62bb0e5" providerId="ADAL" clId="{76482643-6771-4ACE-9723-7E13A9FDA414}" dt="2022-07-08T09:08:58.112" v="13298" actId="1076"/>
          <ac:picMkLst>
            <pc:docMk/>
            <pc:sldMk cId="1707450633" sldId="3489"/>
            <ac:picMk id="18" creationId="{A63E03B1-33BF-961A-35E3-C292F61443CB}"/>
          </ac:picMkLst>
        </pc:picChg>
        <pc:cxnChg chg="add mod">
          <ac:chgData name="Xiting Wang" userId="4215c639-9d29-431d-98bc-3378e62bb0e5" providerId="ADAL" clId="{76482643-6771-4ACE-9723-7E13A9FDA414}" dt="2022-07-08T09:08:58.112" v="13298" actId="1076"/>
          <ac:cxnSpMkLst>
            <pc:docMk/>
            <pc:sldMk cId="1707450633" sldId="3489"/>
            <ac:cxnSpMk id="20" creationId="{B6BD89E1-A6AC-91C0-016C-5BC481258A58}"/>
          </ac:cxnSpMkLst>
        </pc:cxnChg>
        <pc:cxnChg chg="add del mod">
          <ac:chgData name="Xiting Wang" userId="4215c639-9d29-431d-98bc-3378e62bb0e5" providerId="ADAL" clId="{76482643-6771-4ACE-9723-7E13A9FDA414}" dt="2022-07-08T09:01:20.529" v="12918" actId="478"/>
          <ac:cxnSpMkLst>
            <pc:docMk/>
            <pc:sldMk cId="1707450633" sldId="3489"/>
            <ac:cxnSpMk id="22" creationId="{D5004EE9-FC98-B3DB-761C-EFCD0B870F12}"/>
          </ac:cxnSpMkLst>
        </pc:cxnChg>
        <pc:cxnChg chg="add del mod">
          <ac:chgData name="Xiting Wang" userId="4215c639-9d29-431d-98bc-3378e62bb0e5" providerId="ADAL" clId="{76482643-6771-4ACE-9723-7E13A9FDA414}" dt="2022-07-08T09:01:21.160" v="12919" actId="478"/>
          <ac:cxnSpMkLst>
            <pc:docMk/>
            <pc:sldMk cId="1707450633" sldId="3489"/>
            <ac:cxnSpMk id="27" creationId="{FB80ED88-DAB7-4458-DC41-902C224EAE26}"/>
          </ac:cxnSpMkLst>
        </pc:cxnChg>
        <pc:cxnChg chg="add del mod">
          <ac:chgData name="Xiting Wang" userId="4215c639-9d29-431d-98bc-3378e62bb0e5" providerId="ADAL" clId="{76482643-6771-4ACE-9723-7E13A9FDA414}" dt="2022-07-08T09:01:21.546" v="12920" actId="478"/>
          <ac:cxnSpMkLst>
            <pc:docMk/>
            <pc:sldMk cId="1707450633" sldId="3489"/>
            <ac:cxnSpMk id="32" creationId="{3A4D707C-F687-C835-78AD-6628CAC61E5A}"/>
          </ac:cxnSpMkLst>
        </pc:cxnChg>
      </pc:sldChg>
      <pc:sldChg chg="addSp delSp modSp new mod modNotesTx">
        <pc:chgData name="Xiting Wang" userId="4215c639-9d29-431d-98bc-3378e62bb0e5" providerId="ADAL" clId="{76482643-6771-4ACE-9723-7E13A9FDA414}" dt="2022-07-11T01:48:00.130" v="17626" actId="20577"/>
        <pc:sldMkLst>
          <pc:docMk/>
          <pc:sldMk cId="4049165646" sldId="3490"/>
        </pc:sldMkLst>
        <pc:spChg chg="mod">
          <ac:chgData name="Xiting Wang" userId="4215c639-9d29-431d-98bc-3378e62bb0e5" providerId="ADAL" clId="{76482643-6771-4ACE-9723-7E13A9FDA414}" dt="2022-07-08T09:05:22.166" v="13010" actId="20577"/>
          <ac:spMkLst>
            <pc:docMk/>
            <pc:sldMk cId="4049165646" sldId="3490"/>
            <ac:spMk id="2" creationId="{347AE749-7787-F6FB-C54D-4ECC0E9AF0D3}"/>
          </ac:spMkLst>
        </pc:spChg>
        <pc:spChg chg="mod">
          <ac:chgData name="Xiting Wang" userId="4215c639-9d29-431d-98bc-3378e62bb0e5" providerId="ADAL" clId="{76482643-6771-4ACE-9723-7E13A9FDA414}" dt="2022-07-11T01:48:00.130" v="17626" actId="20577"/>
          <ac:spMkLst>
            <pc:docMk/>
            <pc:sldMk cId="4049165646" sldId="3490"/>
            <ac:spMk id="3" creationId="{CE0CEE51-042B-769F-A469-9F60D3A570ED}"/>
          </ac:spMkLst>
        </pc:spChg>
        <pc:spChg chg="add del">
          <ac:chgData name="Xiting Wang" userId="4215c639-9d29-431d-98bc-3378e62bb0e5" providerId="ADAL" clId="{76482643-6771-4ACE-9723-7E13A9FDA414}" dt="2022-07-08T09:36:17.169" v="14011" actId="22"/>
          <ac:spMkLst>
            <pc:docMk/>
            <pc:sldMk cId="4049165646" sldId="3490"/>
            <ac:spMk id="6" creationId="{FB8EC036-6D92-EA05-1423-90A9ADD596C0}"/>
          </ac:spMkLst>
        </pc:spChg>
      </pc:sldChg>
      <pc:sldChg chg="add del">
        <pc:chgData name="Xiting Wang" userId="4215c639-9d29-431d-98bc-3378e62bb0e5" providerId="ADAL" clId="{76482643-6771-4ACE-9723-7E13A9FDA414}" dt="2022-07-11T01:41:49.718" v="17019" actId="47"/>
        <pc:sldMkLst>
          <pc:docMk/>
          <pc:sldMk cId="3053427711" sldId="3491"/>
        </pc:sldMkLst>
      </pc:sldChg>
      <pc:sldChg chg="addSp delSp modSp add mod">
        <pc:chgData name="Xiting Wang" userId="4215c639-9d29-431d-98bc-3378e62bb0e5" providerId="ADAL" clId="{76482643-6771-4ACE-9723-7E13A9FDA414}" dt="2022-07-11T07:50:15.927" v="29793" actId="20577"/>
        <pc:sldMkLst>
          <pc:docMk/>
          <pc:sldMk cId="1910949307" sldId="3492"/>
        </pc:sldMkLst>
        <pc:spChg chg="mod">
          <ac:chgData name="Xiting Wang" userId="4215c639-9d29-431d-98bc-3378e62bb0e5" providerId="ADAL" clId="{76482643-6771-4ACE-9723-7E13A9FDA414}" dt="2022-07-11T07:26:12.677" v="28931" actId="20577"/>
          <ac:spMkLst>
            <pc:docMk/>
            <pc:sldMk cId="1910949307" sldId="3492"/>
            <ac:spMk id="2" creationId="{347AE749-7787-F6FB-C54D-4ECC0E9AF0D3}"/>
          </ac:spMkLst>
        </pc:spChg>
        <pc:spChg chg="mod">
          <ac:chgData name="Xiting Wang" userId="4215c639-9d29-431d-98bc-3378e62bb0e5" providerId="ADAL" clId="{76482643-6771-4ACE-9723-7E13A9FDA414}" dt="2022-07-11T07:50:15.927" v="29793" actId="20577"/>
          <ac:spMkLst>
            <pc:docMk/>
            <pc:sldMk cId="1910949307" sldId="3492"/>
            <ac:spMk id="3" creationId="{CE0CEE51-042B-769F-A469-9F60D3A570ED}"/>
          </ac:spMkLst>
        </pc:spChg>
        <pc:spChg chg="add mod">
          <ac:chgData name="Xiting Wang" userId="4215c639-9d29-431d-98bc-3378e62bb0e5" providerId="ADAL" clId="{76482643-6771-4ACE-9723-7E13A9FDA414}" dt="2022-07-11T07:26:48.485" v="28932"/>
          <ac:spMkLst>
            <pc:docMk/>
            <pc:sldMk cId="1910949307" sldId="3492"/>
            <ac:spMk id="5" creationId="{56BFE37A-2033-D7E2-F6F1-F2C092828973}"/>
          </ac:spMkLst>
        </pc:spChg>
        <pc:spChg chg="add del mod">
          <ac:chgData name="Xiting Wang" userId="4215c639-9d29-431d-98bc-3378e62bb0e5" providerId="ADAL" clId="{76482643-6771-4ACE-9723-7E13A9FDA414}" dt="2022-07-11T07:28:17.002" v="28934" actId="478"/>
          <ac:spMkLst>
            <pc:docMk/>
            <pc:sldMk cId="1910949307" sldId="3492"/>
            <ac:spMk id="10" creationId="{5436B3C6-FCAA-D428-1A14-98C977BAA9A3}"/>
          </ac:spMkLst>
        </pc:spChg>
        <pc:spChg chg="add del mod">
          <ac:chgData name="Xiting Wang" userId="4215c639-9d29-431d-98bc-3378e62bb0e5" providerId="ADAL" clId="{76482643-6771-4ACE-9723-7E13A9FDA414}" dt="2022-07-11T07:28:17.002" v="28934" actId="478"/>
          <ac:spMkLst>
            <pc:docMk/>
            <pc:sldMk cId="1910949307" sldId="3492"/>
            <ac:spMk id="11" creationId="{088600B5-3EA1-BFA1-7953-4DEEB29B5341}"/>
          </ac:spMkLst>
        </pc:spChg>
        <pc:spChg chg="add del mod">
          <ac:chgData name="Xiting Wang" userId="4215c639-9d29-431d-98bc-3378e62bb0e5" providerId="ADAL" clId="{76482643-6771-4ACE-9723-7E13A9FDA414}" dt="2022-07-11T07:28:17.002" v="28934" actId="478"/>
          <ac:spMkLst>
            <pc:docMk/>
            <pc:sldMk cId="1910949307" sldId="3492"/>
            <ac:spMk id="12" creationId="{C345555C-3D2C-303C-DA05-6AAC67F00144}"/>
          </ac:spMkLst>
        </pc:spChg>
        <pc:spChg chg="add del mod">
          <ac:chgData name="Xiting Wang" userId="4215c639-9d29-431d-98bc-3378e62bb0e5" providerId="ADAL" clId="{76482643-6771-4ACE-9723-7E13A9FDA414}" dt="2022-07-11T07:28:17.002" v="28934" actId="478"/>
          <ac:spMkLst>
            <pc:docMk/>
            <pc:sldMk cId="1910949307" sldId="3492"/>
            <ac:spMk id="14" creationId="{473E7FA8-FE7A-14CB-790F-1BD022E75F9F}"/>
          </ac:spMkLst>
        </pc:spChg>
        <pc:grpChg chg="add del mod">
          <ac:chgData name="Xiting Wang" userId="4215c639-9d29-431d-98bc-3378e62bb0e5" providerId="ADAL" clId="{76482643-6771-4ACE-9723-7E13A9FDA414}" dt="2022-07-11T07:28:17.002" v="28934" actId="478"/>
          <ac:grpSpMkLst>
            <pc:docMk/>
            <pc:sldMk cId="1910949307" sldId="3492"/>
            <ac:grpSpMk id="6" creationId="{18B6ADBF-34CD-08AB-D181-F1D1F854578C}"/>
          </ac:grpSpMkLst>
        </pc:grpChg>
        <pc:graphicFrameChg chg="add del mod">
          <ac:chgData name="Xiting Wang" userId="4215c639-9d29-431d-98bc-3378e62bb0e5" providerId="ADAL" clId="{76482643-6771-4ACE-9723-7E13A9FDA414}" dt="2022-07-11T07:28:17.002" v="28934" actId="478"/>
          <ac:graphicFrameMkLst>
            <pc:docMk/>
            <pc:sldMk cId="1910949307" sldId="3492"/>
            <ac:graphicFrameMk id="13" creationId="{3465B82C-85CD-98CA-E309-C9F5CD1432AC}"/>
          </ac:graphicFrameMkLst>
        </pc:graphicFrameChg>
        <pc:picChg chg="mod">
          <ac:chgData name="Xiting Wang" userId="4215c639-9d29-431d-98bc-3378e62bb0e5" providerId="ADAL" clId="{76482643-6771-4ACE-9723-7E13A9FDA414}" dt="2022-07-11T07:26:48.485" v="28932"/>
          <ac:picMkLst>
            <pc:docMk/>
            <pc:sldMk cId="1910949307" sldId="3492"/>
            <ac:picMk id="7" creationId="{79578C16-BEAA-6C25-E8C9-84C18FD3C5E1}"/>
          </ac:picMkLst>
        </pc:picChg>
        <pc:picChg chg="mod">
          <ac:chgData name="Xiting Wang" userId="4215c639-9d29-431d-98bc-3378e62bb0e5" providerId="ADAL" clId="{76482643-6771-4ACE-9723-7E13A9FDA414}" dt="2022-07-11T07:26:48.485" v="28932"/>
          <ac:picMkLst>
            <pc:docMk/>
            <pc:sldMk cId="1910949307" sldId="3492"/>
            <ac:picMk id="8" creationId="{1CF5CD66-9281-55A0-BD37-8780DD8F600F}"/>
          </ac:picMkLst>
        </pc:picChg>
        <pc:picChg chg="mod">
          <ac:chgData name="Xiting Wang" userId="4215c639-9d29-431d-98bc-3378e62bb0e5" providerId="ADAL" clId="{76482643-6771-4ACE-9723-7E13A9FDA414}" dt="2022-07-11T07:26:48.485" v="28932"/>
          <ac:picMkLst>
            <pc:docMk/>
            <pc:sldMk cId="1910949307" sldId="3492"/>
            <ac:picMk id="9" creationId="{9B9FC9BD-C358-9794-BFAA-D2B2AF81BA64}"/>
          </ac:picMkLst>
        </pc:picChg>
        <pc:cxnChg chg="add del mod">
          <ac:chgData name="Xiting Wang" userId="4215c639-9d29-431d-98bc-3378e62bb0e5" providerId="ADAL" clId="{76482643-6771-4ACE-9723-7E13A9FDA414}" dt="2022-07-11T07:28:17.002" v="28934" actId="478"/>
          <ac:cxnSpMkLst>
            <pc:docMk/>
            <pc:sldMk cId="1910949307" sldId="3492"/>
            <ac:cxnSpMk id="15" creationId="{01502CC9-BC5E-B6A3-165F-71B960D0F1A6}"/>
          </ac:cxnSpMkLst>
        </pc:cxnChg>
        <pc:cxnChg chg="add del mod">
          <ac:chgData name="Xiting Wang" userId="4215c639-9d29-431d-98bc-3378e62bb0e5" providerId="ADAL" clId="{76482643-6771-4ACE-9723-7E13A9FDA414}" dt="2022-07-11T07:28:17.002" v="28934" actId="478"/>
          <ac:cxnSpMkLst>
            <pc:docMk/>
            <pc:sldMk cId="1910949307" sldId="3492"/>
            <ac:cxnSpMk id="16" creationId="{F57666BE-20CF-9C88-D530-7A7573D09B07}"/>
          </ac:cxnSpMkLst>
        </pc:cxnChg>
      </pc:sldChg>
      <pc:sldChg chg="addSp delSp modSp new del mod">
        <pc:chgData name="Xiting Wang" userId="4215c639-9d29-431d-98bc-3378e62bb0e5" providerId="ADAL" clId="{76482643-6771-4ACE-9723-7E13A9FDA414}" dt="2022-07-08T09:58:03.695" v="15721" actId="47"/>
        <pc:sldMkLst>
          <pc:docMk/>
          <pc:sldMk cId="3062298311" sldId="3493"/>
        </pc:sldMkLst>
        <pc:spChg chg="mod">
          <ac:chgData name="Xiting Wang" userId="4215c639-9d29-431d-98bc-3378e62bb0e5" providerId="ADAL" clId="{76482643-6771-4ACE-9723-7E13A9FDA414}" dt="2022-07-08T09:40:37.132" v="14219" actId="20577"/>
          <ac:spMkLst>
            <pc:docMk/>
            <pc:sldMk cId="3062298311" sldId="3493"/>
            <ac:spMk id="2" creationId="{A9FD3238-2C77-EE32-C5A2-2D6629461973}"/>
          </ac:spMkLst>
        </pc:spChg>
        <pc:spChg chg="del">
          <ac:chgData name="Xiting Wang" userId="4215c639-9d29-431d-98bc-3378e62bb0e5" providerId="ADAL" clId="{76482643-6771-4ACE-9723-7E13A9FDA414}" dt="2022-07-08T09:41:00.410" v="14226" actId="478"/>
          <ac:spMkLst>
            <pc:docMk/>
            <pc:sldMk cId="3062298311" sldId="3493"/>
            <ac:spMk id="3" creationId="{8277D019-FF95-37C5-970F-A1EF35E8828C}"/>
          </ac:spMkLst>
        </pc:spChg>
        <pc:spChg chg="add mod">
          <ac:chgData name="Xiting Wang" userId="4215c639-9d29-431d-98bc-3378e62bb0e5" providerId="ADAL" clId="{76482643-6771-4ACE-9723-7E13A9FDA414}" dt="2022-07-08T09:41:14.513" v="14231" actId="1076"/>
          <ac:spMkLst>
            <pc:docMk/>
            <pc:sldMk cId="3062298311" sldId="3493"/>
            <ac:spMk id="6" creationId="{32D62357-0F81-D930-F286-F6DC635369DD}"/>
          </ac:spMkLst>
        </pc:spChg>
        <pc:spChg chg="add mod">
          <ac:chgData name="Xiting Wang" userId="4215c639-9d29-431d-98bc-3378e62bb0e5" providerId="ADAL" clId="{76482643-6771-4ACE-9723-7E13A9FDA414}" dt="2022-07-08T09:41:14.513" v="14231" actId="1076"/>
          <ac:spMkLst>
            <pc:docMk/>
            <pc:sldMk cId="3062298311" sldId="3493"/>
            <ac:spMk id="10" creationId="{B2A5C2E3-383E-7829-7516-732D4B697DE0}"/>
          </ac:spMkLst>
        </pc:spChg>
        <pc:spChg chg="add mod">
          <ac:chgData name="Xiting Wang" userId="4215c639-9d29-431d-98bc-3378e62bb0e5" providerId="ADAL" clId="{76482643-6771-4ACE-9723-7E13A9FDA414}" dt="2022-07-08T09:41:28.384" v="14233" actId="1076"/>
          <ac:spMkLst>
            <pc:docMk/>
            <pc:sldMk cId="3062298311" sldId="3493"/>
            <ac:spMk id="12" creationId="{0644C73A-0D81-1FDA-2C13-7D229F92B5D8}"/>
          </ac:spMkLst>
        </pc:spChg>
        <pc:spChg chg="add mod">
          <ac:chgData name="Xiting Wang" userId="4215c639-9d29-431d-98bc-3378e62bb0e5" providerId="ADAL" clId="{76482643-6771-4ACE-9723-7E13A9FDA414}" dt="2022-07-08T09:41:32.664" v="14234" actId="1076"/>
          <ac:spMkLst>
            <pc:docMk/>
            <pc:sldMk cId="3062298311" sldId="3493"/>
            <ac:spMk id="16" creationId="{12A34C8A-4422-11B6-C105-A3DD0D697E0F}"/>
          </ac:spMkLst>
        </pc:spChg>
        <pc:spChg chg="add mod">
          <ac:chgData name="Xiting Wang" userId="4215c639-9d29-431d-98bc-3378e62bb0e5" providerId="ADAL" clId="{76482643-6771-4ACE-9723-7E13A9FDA414}" dt="2022-07-08T09:56:40.017" v="15625" actId="21"/>
          <ac:spMkLst>
            <pc:docMk/>
            <pc:sldMk cId="3062298311" sldId="3493"/>
            <ac:spMk id="20" creationId="{C53220FA-DFB5-FAF8-5B94-369FAE7594BC}"/>
          </ac:spMkLst>
        </pc:spChg>
        <pc:graphicFrameChg chg="add mod">
          <ac:chgData name="Xiting Wang" userId="4215c639-9d29-431d-98bc-3378e62bb0e5" providerId="ADAL" clId="{76482643-6771-4ACE-9723-7E13A9FDA414}" dt="2022-07-08T09:41:14.513" v="14231" actId="1076"/>
          <ac:graphicFrameMkLst>
            <pc:docMk/>
            <pc:sldMk cId="3062298311" sldId="3493"/>
            <ac:graphicFrameMk id="8" creationId="{63564F15-E2D1-93BA-E1B6-C63B0A64D710}"/>
          </ac:graphicFrameMkLst>
        </pc:graphicFrameChg>
        <pc:cxnChg chg="add mod">
          <ac:chgData name="Xiting Wang" userId="4215c639-9d29-431d-98bc-3378e62bb0e5" providerId="ADAL" clId="{76482643-6771-4ACE-9723-7E13A9FDA414}" dt="2022-07-08T09:41:14.513" v="14231" actId="1076"/>
          <ac:cxnSpMkLst>
            <pc:docMk/>
            <pc:sldMk cId="3062298311" sldId="3493"/>
            <ac:cxnSpMk id="14" creationId="{0C3BE762-08DF-0BEF-DBAF-8C54531FC43D}"/>
          </ac:cxnSpMkLst>
        </pc:cxnChg>
        <pc:cxnChg chg="add mod">
          <ac:chgData name="Xiting Wang" userId="4215c639-9d29-431d-98bc-3378e62bb0e5" providerId="ADAL" clId="{76482643-6771-4ACE-9723-7E13A9FDA414}" dt="2022-07-08T09:41:14.513" v="14231" actId="1076"/>
          <ac:cxnSpMkLst>
            <pc:docMk/>
            <pc:sldMk cId="3062298311" sldId="3493"/>
            <ac:cxnSpMk id="18" creationId="{E093AF61-38BE-91E6-5178-B46096F3F978}"/>
          </ac:cxnSpMkLst>
        </pc:cxnChg>
      </pc:sldChg>
      <pc:sldChg chg="modSp add del mod modNotesTx">
        <pc:chgData name="Xiting Wang" userId="4215c639-9d29-431d-98bc-3378e62bb0e5" providerId="ADAL" clId="{76482643-6771-4ACE-9723-7E13A9FDA414}" dt="2022-07-11T01:40:29.281" v="16949" actId="2696"/>
        <pc:sldMkLst>
          <pc:docMk/>
          <pc:sldMk cId="561606389" sldId="3494"/>
        </pc:sldMkLst>
        <pc:spChg chg="mod">
          <ac:chgData name="Xiting Wang" userId="4215c639-9d29-431d-98bc-3378e62bb0e5" providerId="ADAL" clId="{76482643-6771-4ACE-9723-7E13A9FDA414}" dt="2022-07-08T09:57:29.125" v="15716" actId="20577"/>
          <ac:spMkLst>
            <pc:docMk/>
            <pc:sldMk cId="561606389" sldId="3494"/>
            <ac:spMk id="2" creationId="{A9FD3238-2C77-EE32-C5A2-2D6629461973}"/>
          </ac:spMkLst>
        </pc:spChg>
        <pc:spChg chg="mod">
          <ac:chgData name="Xiting Wang" userId="4215c639-9d29-431d-98bc-3378e62bb0e5" providerId="ADAL" clId="{76482643-6771-4ACE-9723-7E13A9FDA414}" dt="2022-07-08T09:58:00.041" v="15720" actId="1076"/>
          <ac:spMkLst>
            <pc:docMk/>
            <pc:sldMk cId="561606389" sldId="3494"/>
            <ac:spMk id="20" creationId="{C53220FA-DFB5-FAF8-5B94-369FAE7594BC}"/>
          </ac:spMkLst>
        </pc:spChg>
      </pc:sldChg>
      <pc:sldChg chg="modSp add mod">
        <pc:chgData name="Xiting Wang" userId="4215c639-9d29-431d-98bc-3378e62bb0e5" providerId="ADAL" clId="{76482643-6771-4ACE-9723-7E13A9FDA414}" dt="2022-07-08T10:06:45.760" v="16275" actId="20577"/>
        <pc:sldMkLst>
          <pc:docMk/>
          <pc:sldMk cId="782158426" sldId="3495"/>
        </pc:sldMkLst>
        <pc:spChg chg="mod">
          <ac:chgData name="Xiting Wang" userId="4215c639-9d29-431d-98bc-3378e62bb0e5" providerId="ADAL" clId="{76482643-6771-4ACE-9723-7E13A9FDA414}" dt="2022-07-08T10:06:45.760" v="16275" actId="20577"/>
          <ac:spMkLst>
            <pc:docMk/>
            <pc:sldMk cId="782158426" sldId="3495"/>
            <ac:spMk id="20" creationId="{C53220FA-DFB5-FAF8-5B94-369FAE7594BC}"/>
          </ac:spMkLst>
        </pc:spChg>
      </pc:sldChg>
      <pc:sldChg chg="modSp new add del mod">
        <pc:chgData name="Xiting Wang" userId="4215c639-9d29-431d-98bc-3378e62bb0e5" providerId="ADAL" clId="{76482643-6771-4ACE-9723-7E13A9FDA414}" dt="2022-07-11T07:25:59.278" v="28911" actId="2696"/>
        <pc:sldMkLst>
          <pc:docMk/>
          <pc:sldMk cId="1151727750" sldId="3496"/>
        </pc:sldMkLst>
        <pc:spChg chg="mod">
          <ac:chgData name="Xiting Wang" userId="4215c639-9d29-431d-98bc-3378e62bb0e5" providerId="ADAL" clId="{76482643-6771-4ACE-9723-7E13A9FDA414}" dt="2022-07-08T10:08:26.181" v="16375"/>
          <ac:spMkLst>
            <pc:docMk/>
            <pc:sldMk cId="1151727750" sldId="3496"/>
            <ac:spMk id="2" creationId="{2D9B537F-64F2-7312-DFE3-9530E02C23F5}"/>
          </ac:spMkLst>
        </pc:spChg>
        <pc:spChg chg="mod">
          <ac:chgData name="Xiting Wang" userId="4215c639-9d29-431d-98bc-3378e62bb0e5" providerId="ADAL" clId="{76482643-6771-4ACE-9723-7E13A9FDA414}" dt="2022-07-08T10:08:51.113" v="16386" actId="21"/>
          <ac:spMkLst>
            <pc:docMk/>
            <pc:sldMk cId="1151727750" sldId="3496"/>
            <ac:spMk id="3" creationId="{1C049124-03C8-364B-D0B7-2D40B01689CB}"/>
          </ac:spMkLst>
        </pc:spChg>
      </pc:sldChg>
      <pc:sldChg chg="modSp new del mod">
        <pc:chgData name="Xiting Wang" userId="4215c639-9d29-431d-98bc-3378e62bb0e5" providerId="ADAL" clId="{76482643-6771-4ACE-9723-7E13A9FDA414}" dt="2022-07-11T01:42:39.183" v="17031" actId="47"/>
        <pc:sldMkLst>
          <pc:docMk/>
          <pc:sldMk cId="1305272395" sldId="3497"/>
        </pc:sldMkLst>
        <pc:spChg chg="mod">
          <ac:chgData name="Xiting Wang" userId="4215c639-9d29-431d-98bc-3378e62bb0e5" providerId="ADAL" clId="{76482643-6771-4ACE-9723-7E13A9FDA414}" dt="2022-07-11T01:42:30.346" v="17029" actId="20577"/>
          <ac:spMkLst>
            <pc:docMk/>
            <pc:sldMk cId="1305272395" sldId="3497"/>
            <ac:spMk id="2" creationId="{F68B28FE-4785-E8B3-A191-DA0E10A750C2}"/>
          </ac:spMkLst>
        </pc:spChg>
      </pc:sldChg>
      <pc:sldChg chg="addSp modSp add mod">
        <pc:chgData name="Xiting Wang" userId="4215c639-9d29-431d-98bc-3378e62bb0e5" providerId="ADAL" clId="{76482643-6771-4ACE-9723-7E13A9FDA414}" dt="2022-07-11T01:53:51.113" v="18135" actId="1076"/>
        <pc:sldMkLst>
          <pc:docMk/>
          <pc:sldMk cId="4149955392" sldId="3497"/>
        </pc:sldMkLst>
        <pc:spChg chg="mod">
          <ac:chgData name="Xiting Wang" userId="4215c639-9d29-431d-98bc-3378e62bb0e5" providerId="ADAL" clId="{76482643-6771-4ACE-9723-7E13A9FDA414}" dt="2022-07-11T01:51:39.364" v="18112" actId="20577"/>
          <ac:spMkLst>
            <pc:docMk/>
            <pc:sldMk cId="4149955392" sldId="3497"/>
            <ac:spMk id="3" creationId="{CE0CEE51-042B-769F-A469-9F60D3A570ED}"/>
          </ac:spMkLst>
        </pc:spChg>
        <pc:spChg chg="add mod">
          <ac:chgData name="Xiting Wang" userId="4215c639-9d29-431d-98bc-3378e62bb0e5" providerId="ADAL" clId="{76482643-6771-4ACE-9723-7E13A9FDA414}" dt="2022-07-11T01:53:51.113" v="18135" actId="1076"/>
          <ac:spMkLst>
            <pc:docMk/>
            <pc:sldMk cId="4149955392" sldId="3497"/>
            <ac:spMk id="8" creationId="{29F88A82-788E-6FD9-469C-6B457B024EDB}"/>
          </ac:spMkLst>
        </pc:spChg>
        <pc:picChg chg="add mod modCrop">
          <ac:chgData name="Xiting Wang" userId="4215c639-9d29-431d-98bc-3378e62bb0e5" providerId="ADAL" clId="{76482643-6771-4ACE-9723-7E13A9FDA414}" dt="2022-07-11T01:52:41.841" v="18121" actId="1076"/>
          <ac:picMkLst>
            <pc:docMk/>
            <pc:sldMk cId="4149955392" sldId="3497"/>
            <ac:picMk id="6" creationId="{EEE4893A-80D3-6CEE-6499-F30D1F88EE74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2:09:43.594" v="18820" actId="207"/>
        <pc:sldMkLst>
          <pc:docMk/>
          <pc:sldMk cId="2766575867" sldId="3498"/>
        </pc:sldMkLst>
        <pc:spChg chg="mod">
          <ac:chgData name="Xiting Wang" userId="4215c639-9d29-431d-98bc-3378e62bb0e5" providerId="ADAL" clId="{76482643-6771-4ACE-9723-7E13A9FDA414}" dt="2022-07-11T01:59:41.599" v="18508" actId="113"/>
          <ac:spMkLst>
            <pc:docMk/>
            <pc:sldMk cId="2766575867" sldId="3498"/>
            <ac:spMk id="3" creationId="{CE0CEE51-042B-769F-A469-9F60D3A570ED}"/>
          </ac:spMkLst>
        </pc:spChg>
        <pc:spChg chg="del">
          <ac:chgData name="Xiting Wang" userId="4215c639-9d29-431d-98bc-3378e62bb0e5" providerId="ADAL" clId="{76482643-6771-4ACE-9723-7E13A9FDA414}" dt="2022-07-11T01:54:03.074" v="18137" actId="478"/>
          <ac:spMkLst>
            <pc:docMk/>
            <pc:sldMk cId="2766575867" sldId="3498"/>
            <ac:spMk id="8" creationId="{29F88A82-788E-6FD9-469C-6B457B024EDB}"/>
          </ac:spMkLst>
        </pc:spChg>
        <pc:spChg chg="add mod">
          <ac:chgData name="Xiting Wang" userId="4215c639-9d29-431d-98bc-3378e62bb0e5" providerId="ADAL" clId="{76482643-6771-4ACE-9723-7E13A9FDA414}" dt="2022-07-11T01:57:15.713" v="18343" actId="1076"/>
          <ac:spMkLst>
            <pc:docMk/>
            <pc:sldMk cId="2766575867" sldId="3498"/>
            <ac:spMk id="10" creationId="{8A6F5AB0-51A0-DEE8-C93B-618B96FECC00}"/>
          </ac:spMkLst>
        </pc:spChg>
        <pc:spChg chg="add mod">
          <ac:chgData name="Xiting Wang" userId="4215c639-9d29-431d-98bc-3378e62bb0e5" providerId="ADAL" clId="{76482643-6771-4ACE-9723-7E13A9FDA414}" dt="2022-07-11T02:09:43.594" v="18820" actId="207"/>
          <ac:spMkLst>
            <pc:docMk/>
            <pc:sldMk cId="2766575867" sldId="3498"/>
            <ac:spMk id="12" creationId="{518D0F00-21B4-9993-FD0F-B73D08183C29}"/>
          </ac:spMkLst>
        </pc:spChg>
        <pc:spChg chg="add del mod">
          <ac:chgData name="Xiting Wang" userId="4215c639-9d29-431d-98bc-3378e62bb0e5" providerId="ADAL" clId="{76482643-6771-4ACE-9723-7E13A9FDA414}" dt="2022-07-11T02:04:22.419" v="18582" actId="21"/>
          <ac:spMkLst>
            <pc:docMk/>
            <pc:sldMk cId="2766575867" sldId="3498"/>
            <ac:spMk id="13" creationId="{69B4751B-033D-4007-0B56-39527969C9AC}"/>
          </ac:spMkLst>
        </pc:spChg>
        <pc:spChg chg="add del mod">
          <ac:chgData name="Xiting Wang" userId="4215c639-9d29-431d-98bc-3378e62bb0e5" providerId="ADAL" clId="{76482643-6771-4ACE-9723-7E13A9FDA414}" dt="2022-07-11T02:04:22.419" v="18582" actId="21"/>
          <ac:spMkLst>
            <pc:docMk/>
            <pc:sldMk cId="2766575867" sldId="3498"/>
            <ac:spMk id="17" creationId="{DCFAEBCB-2AC3-1CA0-D502-A67B3AE42D8D}"/>
          </ac:spMkLst>
        </pc:spChg>
        <pc:picChg chg="del">
          <ac:chgData name="Xiting Wang" userId="4215c639-9d29-431d-98bc-3378e62bb0e5" providerId="ADAL" clId="{76482643-6771-4ACE-9723-7E13A9FDA414}" dt="2022-07-11T01:54:03.074" v="18137" actId="478"/>
          <ac:picMkLst>
            <pc:docMk/>
            <pc:sldMk cId="2766575867" sldId="3498"/>
            <ac:picMk id="6" creationId="{EEE4893A-80D3-6CEE-6499-F30D1F88EE74}"/>
          </ac:picMkLst>
        </pc:picChg>
        <pc:picChg chg="add mod">
          <ac:chgData name="Xiting Wang" userId="4215c639-9d29-431d-98bc-3378e62bb0e5" providerId="ADAL" clId="{76482643-6771-4ACE-9723-7E13A9FDA414}" dt="2022-07-11T01:58:39.818" v="18416" actId="1076"/>
          <ac:picMkLst>
            <pc:docMk/>
            <pc:sldMk cId="2766575867" sldId="3498"/>
            <ac:picMk id="7" creationId="{FDEA86BF-2902-0039-9394-EC328DDF950C}"/>
          </ac:picMkLst>
        </pc:picChg>
        <pc:cxnChg chg="add del mod">
          <ac:chgData name="Xiting Wang" userId="4215c639-9d29-431d-98bc-3378e62bb0e5" providerId="ADAL" clId="{76482643-6771-4ACE-9723-7E13A9FDA414}" dt="2022-07-11T02:04:22.419" v="18582" actId="21"/>
          <ac:cxnSpMkLst>
            <pc:docMk/>
            <pc:sldMk cId="2766575867" sldId="3498"/>
            <ac:cxnSpMk id="15" creationId="{DA0B8AA5-218B-0F27-E418-8E495FD4FE04}"/>
          </ac:cxnSpMkLst>
        </pc:cxnChg>
      </pc:sldChg>
      <pc:sldChg chg="addSp modSp new del mod">
        <pc:chgData name="Xiting Wang" userId="4215c639-9d29-431d-98bc-3378e62bb0e5" providerId="ADAL" clId="{76482643-6771-4ACE-9723-7E13A9FDA414}" dt="2022-07-11T02:10:00.318" v="18826" actId="47"/>
        <pc:sldMkLst>
          <pc:docMk/>
          <pc:sldMk cId="943302508" sldId="3499"/>
        </pc:sldMkLst>
        <pc:picChg chg="add mod">
          <ac:chgData name="Xiting Wang" userId="4215c639-9d29-431d-98bc-3378e62bb0e5" providerId="ADAL" clId="{76482643-6771-4ACE-9723-7E13A9FDA414}" dt="2022-07-11T01:56:30.401" v="18330" actId="1076"/>
          <ac:picMkLst>
            <pc:docMk/>
            <pc:sldMk cId="943302508" sldId="3499"/>
            <ac:picMk id="6" creationId="{FC7B6FB5-D21E-5A56-D64D-7D570C0B3A4A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2:12:13.792" v="18845"/>
        <pc:sldMkLst>
          <pc:docMk/>
          <pc:sldMk cId="103838297" sldId="3500"/>
        </pc:sldMkLst>
        <pc:spChg chg="mod">
          <ac:chgData name="Xiting Wang" userId="4215c639-9d29-431d-98bc-3378e62bb0e5" providerId="ADAL" clId="{76482643-6771-4ACE-9723-7E13A9FDA414}" dt="2022-07-11T02:11:47.982" v="18835" actId="113"/>
          <ac:spMkLst>
            <pc:docMk/>
            <pc:sldMk cId="103838297" sldId="3500"/>
            <ac:spMk id="3" creationId="{CE0CEE51-042B-769F-A469-9F60D3A570ED}"/>
          </ac:spMkLst>
        </pc:spChg>
        <pc:spChg chg="mod">
          <ac:chgData name="Xiting Wang" userId="4215c639-9d29-431d-98bc-3378e62bb0e5" providerId="ADAL" clId="{76482643-6771-4ACE-9723-7E13A9FDA414}" dt="2022-07-11T02:12:13.792" v="18845"/>
          <ac:spMkLst>
            <pc:docMk/>
            <pc:sldMk cId="103838297" sldId="3500"/>
            <ac:spMk id="12" creationId="{518D0F00-21B4-9993-FD0F-B73D08183C29}"/>
          </ac:spMkLst>
        </pc:spChg>
        <pc:picChg chg="add mod">
          <ac:chgData name="Xiting Wang" userId="4215c639-9d29-431d-98bc-3378e62bb0e5" providerId="ADAL" clId="{76482643-6771-4ACE-9723-7E13A9FDA414}" dt="2022-07-11T02:10:18.467" v="18833" actId="1076"/>
          <ac:picMkLst>
            <pc:docMk/>
            <pc:sldMk cId="103838297" sldId="3500"/>
            <ac:picMk id="6" creationId="{F39E356E-E167-80CB-1719-5C4ADEDE8499}"/>
          </ac:picMkLst>
        </pc:picChg>
        <pc:picChg chg="del">
          <ac:chgData name="Xiting Wang" userId="4215c639-9d29-431d-98bc-3378e62bb0e5" providerId="ADAL" clId="{76482643-6771-4ACE-9723-7E13A9FDA414}" dt="2022-07-11T01:59:13.675" v="18471" actId="478"/>
          <ac:picMkLst>
            <pc:docMk/>
            <pc:sldMk cId="103838297" sldId="3500"/>
            <ac:picMk id="7" creationId="{FDEA86BF-2902-0039-9394-EC328DDF950C}"/>
          </ac:picMkLst>
        </pc:picChg>
      </pc:sldChg>
      <pc:sldChg chg="add del">
        <pc:chgData name="Xiting Wang" userId="4215c639-9d29-431d-98bc-3378e62bb0e5" providerId="ADAL" clId="{76482643-6771-4ACE-9723-7E13A9FDA414}" dt="2022-07-11T01:58:30.537" v="18404"/>
        <pc:sldMkLst>
          <pc:docMk/>
          <pc:sldMk cId="4019975704" sldId="3500"/>
        </pc:sldMkLst>
      </pc:sldChg>
      <pc:sldChg chg="new del">
        <pc:chgData name="Xiting Wang" userId="4215c639-9d29-431d-98bc-3378e62bb0e5" providerId="ADAL" clId="{76482643-6771-4ACE-9723-7E13A9FDA414}" dt="2022-07-11T02:04:06.330" v="18576" actId="680"/>
        <pc:sldMkLst>
          <pc:docMk/>
          <pc:sldMk cId="1108884910" sldId="3501"/>
        </pc:sldMkLst>
      </pc:sldChg>
      <pc:sldChg chg="addSp delSp modSp new del mod">
        <pc:chgData name="Xiting Wang" userId="4215c639-9d29-431d-98bc-3378e62bb0e5" providerId="ADAL" clId="{76482643-6771-4ACE-9723-7E13A9FDA414}" dt="2022-07-11T02:09:19.911" v="18816" actId="47"/>
        <pc:sldMkLst>
          <pc:docMk/>
          <pc:sldMk cId="1155362167" sldId="3501"/>
        </pc:sldMkLst>
        <pc:spChg chg="add mod">
          <ac:chgData name="Xiting Wang" userId="4215c639-9d29-431d-98bc-3378e62bb0e5" providerId="ADAL" clId="{76482643-6771-4ACE-9723-7E13A9FDA414}" dt="2022-07-11T02:04:27.666" v="18584" actId="1076"/>
          <ac:spMkLst>
            <pc:docMk/>
            <pc:sldMk cId="1155362167" sldId="3501"/>
            <ac:spMk id="8" creationId="{5B71B138-76FA-BA6B-3D75-067B60E31D84}"/>
          </ac:spMkLst>
        </pc:spChg>
        <pc:spChg chg="add del mod">
          <ac:chgData name="Xiting Wang" userId="4215c639-9d29-431d-98bc-3378e62bb0e5" providerId="ADAL" clId="{76482643-6771-4ACE-9723-7E13A9FDA414}" dt="2022-07-11T02:06:35.025" v="18657" actId="21"/>
          <ac:spMkLst>
            <pc:docMk/>
            <pc:sldMk cId="1155362167" sldId="3501"/>
            <ac:spMk id="12" creationId="{0CFD8194-A78B-755D-0A6E-6E0DE7BAB293}"/>
          </ac:spMkLst>
        </pc:spChg>
        <pc:picChg chg="add del mod">
          <ac:chgData name="Xiting Wang" userId="4215c639-9d29-431d-98bc-3378e62bb0e5" providerId="ADAL" clId="{76482643-6771-4ACE-9723-7E13A9FDA414}" dt="2022-07-11T02:05:07.006" v="18611" actId="21"/>
          <ac:picMkLst>
            <pc:docMk/>
            <pc:sldMk cId="1155362167" sldId="3501"/>
            <ac:picMk id="6" creationId="{3AA2B9DA-B4F9-C022-917E-90346790B3AA}"/>
          </ac:picMkLst>
        </pc:picChg>
        <pc:cxnChg chg="add del mod">
          <ac:chgData name="Xiting Wang" userId="4215c639-9d29-431d-98bc-3378e62bb0e5" providerId="ADAL" clId="{76482643-6771-4ACE-9723-7E13A9FDA414}" dt="2022-07-11T02:06:35.025" v="18657" actId="21"/>
          <ac:cxnSpMkLst>
            <pc:docMk/>
            <pc:sldMk cId="1155362167" sldId="3501"/>
            <ac:cxnSpMk id="10" creationId="{6446998A-1F72-F5DE-9A97-29845784EC8B}"/>
          </ac:cxnSpMkLst>
        </pc:cxnChg>
        <pc:cxnChg chg="add del mod">
          <ac:chgData name="Xiting Wang" userId="4215c639-9d29-431d-98bc-3378e62bb0e5" providerId="ADAL" clId="{76482643-6771-4ACE-9723-7E13A9FDA414}" dt="2022-07-11T02:06:35.025" v="18657" actId="21"/>
          <ac:cxnSpMkLst>
            <pc:docMk/>
            <pc:sldMk cId="1155362167" sldId="3501"/>
            <ac:cxnSpMk id="18" creationId="{EFFBDAA4-B7CD-3097-5351-4A5A68457C84}"/>
          </ac:cxnSpMkLst>
        </pc:cxnChg>
      </pc:sldChg>
      <pc:sldChg chg="addSp delSp modSp add mod">
        <pc:chgData name="Xiting Wang" userId="4215c639-9d29-431d-98bc-3378e62bb0e5" providerId="ADAL" clId="{76482643-6771-4ACE-9723-7E13A9FDA414}" dt="2022-07-11T02:09:10.372" v="18815" actId="113"/>
        <pc:sldMkLst>
          <pc:docMk/>
          <pc:sldMk cId="2557821087" sldId="3502"/>
        </pc:sldMkLst>
        <pc:spChg chg="mod">
          <ac:chgData name="Xiting Wang" userId="4215c639-9d29-431d-98bc-3378e62bb0e5" providerId="ADAL" clId="{76482643-6771-4ACE-9723-7E13A9FDA414}" dt="2022-07-11T02:05:16.734" v="18616" actId="6549"/>
          <ac:spMkLst>
            <pc:docMk/>
            <pc:sldMk cId="2557821087" sldId="3502"/>
            <ac:spMk id="3" creationId="{CE0CEE51-042B-769F-A469-9F60D3A570ED}"/>
          </ac:spMkLst>
        </pc:spChg>
        <pc:spChg chg="mod">
          <ac:chgData name="Xiting Wang" userId="4215c639-9d29-431d-98bc-3378e62bb0e5" providerId="ADAL" clId="{76482643-6771-4ACE-9723-7E13A9FDA414}" dt="2022-07-11T02:06:27.129" v="18655" actId="1076"/>
          <ac:spMkLst>
            <pc:docMk/>
            <pc:sldMk cId="2557821087" sldId="3502"/>
            <ac:spMk id="8" creationId="{29F88A82-788E-6FD9-469C-6B457B024EDB}"/>
          </ac:spMkLst>
        </pc:spChg>
        <pc:spChg chg="add mod">
          <ac:chgData name="Xiting Wang" userId="4215c639-9d29-431d-98bc-3378e62bb0e5" providerId="ADAL" clId="{76482643-6771-4ACE-9723-7E13A9FDA414}" dt="2022-07-11T02:09:10.372" v="18815" actId="113"/>
          <ac:spMkLst>
            <pc:docMk/>
            <pc:sldMk cId="2557821087" sldId="3502"/>
            <ac:spMk id="12" creationId="{D3F736DD-F7F0-EC77-1204-1612905BEAC8}"/>
          </ac:spMkLst>
        </pc:spChg>
        <pc:spChg chg="add mod">
          <ac:chgData name="Xiting Wang" userId="4215c639-9d29-431d-98bc-3378e62bb0e5" providerId="ADAL" clId="{76482643-6771-4ACE-9723-7E13A9FDA414}" dt="2022-07-11T02:09:01.593" v="18811" actId="207"/>
          <ac:spMkLst>
            <pc:docMk/>
            <pc:sldMk cId="2557821087" sldId="3502"/>
            <ac:spMk id="35" creationId="{DFDB01BF-0DCF-7CE8-9869-BA3EEA704656}"/>
          </ac:spMkLst>
        </pc:spChg>
        <pc:picChg chg="del">
          <ac:chgData name="Xiting Wang" userId="4215c639-9d29-431d-98bc-3378e62bb0e5" providerId="ADAL" clId="{76482643-6771-4ACE-9723-7E13A9FDA414}" dt="2022-07-11T02:05:04.572" v="18610" actId="478"/>
          <ac:picMkLst>
            <pc:docMk/>
            <pc:sldMk cId="2557821087" sldId="3502"/>
            <ac:picMk id="6" creationId="{EEE4893A-80D3-6CEE-6499-F30D1F88EE74}"/>
          </ac:picMkLst>
        </pc:picChg>
        <pc:picChg chg="add mod">
          <ac:chgData name="Xiting Wang" userId="4215c639-9d29-431d-98bc-3378e62bb0e5" providerId="ADAL" clId="{76482643-6771-4ACE-9723-7E13A9FDA414}" dt="2022-07-11T02:08:48.379" v="18804" actId="1076"/>
          <ac:picMkLst>
            <pc:docMk/>
            <pc:sldMk cId="2557821087" sldId="3502"/>
            <ac:picMk id="7" creationId="{4D925D67-B0F8-5DEF-01CE-A1A7C8E48EC0}"/>
          </ac:picMkLst>
        </pc:picChg>
        <pc:cxnChg chg="add mod">
          <ac:chgData name="Xiting Wang" userId="4215c639-9d29-431d-98bc-3378e62bb0e5" providerId="ADAL" clId="{76482643-6771-4ACE-9723-7E13A9FDA414}" dt="2022-07-11T02:07:37.843" v="18683" actId="14100"/>
          <ac:cxnSpMkLst>
            <pc:docMk/>
            <pc:sldMk cId="2557821087" sldId="3502"/>
            <ac:cxnSpMk id="10" creationId="{813EC673-A1E0-CE39-7A11-B88B936F1542}"/>
          </ac:cxnSpMkLst>
        </pc:cxnChg>
        <pc:cxnChg chg="add mod">
          <ac:chgData name="Xiting Wang" userId="4215c639-9d29-431d-98bc-3378e62bb0e5" providerId="ADAL" clId="{76482643-6771-4ACE-9723-7E13A9FDA414}" dt="2022-07-11T02:07:41.008" v="18684" actId="14100"/>
          <ac:cxnSpMkLst>
            <pc:docMk/>
            <pc:sldMk cId="2557821087" sldId="3502"/>
            <ac:cxnSpMk id="14" creationId="{8ED9B325-820A-E65F-1469-FC8F3F7B0291}"/>
          </ac:cxnSpMkLst>
        </pc:cxnChg>
        <pc:cxnChg chg="add mod">
          <ac:chgData name="Xiting Wang" userId="4215c639-9d29-431d-98bc-3378e62bb0e5" providerId="ADAL" clId="{76482643-6771-4ACE-9723-7E13A9FDA414}" dt="2022-07-11T02:07:28.874" v="18681" actId="14100"/>
          <ac:cxnSpMkLst>
            <pc:docMk/>
            <pc:sldMk cId="2557821087" sldId="3502"/>
            <ac:cxnSpMk id="20" creationId="{AA04586A-8AE3-F2EC-A9A0-40A1216B5D51}"/>
          </ac:cxnSpMkLst>
        </pc:cxnChg>
        <pc:cxnChg chg="add mod">
          <ac:chgData name="Xiting Wang" userId="4215c639-9d29-431d-98bc-3378e62bb0e5" providerId="ADAL" clId="{76482643-6771-4ACE-9723-7E13A9FDA414}" dt="2022-07-11T02:08:49.728" v="18805" actId="14100"/>
          <ac:cxnSpMkLst>
            <pc:docMk/>
            <pc:sldMk cId="2557821087" sldId="3502"/>
            <ac:cxnSpMk id="37" creationId="{A019FB73-5E21-C865-B03E-5DC284EAFE91}"/>
          </ac:cxnSpMkLst>
        </pc:cxnChg>
        <pc:cxnChg chg="add mod">
          <ac:chgData name="Xiting Wang" userId="4215c639-9d29-431d-98bc-3378e62bb0e5" providerId="ADAL" clId="{76482643-6771-4ACE-9723-7E13A9FDA414}" dt="2022-07-11T02:08:52.457" v="18806" actId="14100"/>
          <ac:cxnSpMkLst>
            <pc:docMk/>
            <pc:sldMk cId="2557821087" sldId="3502"/>
            <ac:cxnSpMk id="42" creationId="{F9AD7F0D-A6CD-7453-E453-F4F8AEC9C9A5}"/>
          </ac:cxnSpMkLst>
        </pc:cxnChg>
      </pc:sldChg>
      <pc:sldChg chg="addSp delSp new del mod">
        <pc:chgData name="Xiting Wang" userId="4215c639-9d29-431d-98bc-3378e62bb0e5" providerId="ADAL" clId="{76482643-6771-4ACE-9723-7E13A9FDA414}" dt="2022-07-11T02:14:36.015" v="18950" actId="47"/>
        <pc:sldMkLst>
          <pc:docMk/>
          <pc:sldMk cId="1076262399" sldId="3503"/>
        </pc:sldMkLst>
        <pc:picChg chg="add del">
          <ac:chgData name="Xiting Wang" userId="4215c639-9d29-431d-98bc-3378e62bb0e5" providerId="ADAL" clId="{76482643-6771-4ACE-9723-7E13A9FDA414}" dt="2022-07-11T02:11:55.937" v="18840" actId="21"/>
          <ac:picMkLst>
            <pc:docMk/>
            <pc:sldMk cId="1076262399" sldId="3503"/>
            <ac:picMk id="6" creationId="{72D8D245-560A-5D8C-C03B-F0F09BD48A0E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2:14:13.395" v="18948" actId="14100"/>
        <pc:sldMkLst>
          <pc:docMk/>
          <pc:sldMk cId="3026947714" sldId="3504"/>
        </pc:sldMkLst>
        <pc:spChg chg="add">
          <ac:chgData name="Xiting Wang" userId="4215c639-9d29-431d-98bc-3378e62bb0e5" providerId="ADAL" clId="{76482643-6771-4ACE-9723-7E13A9FDA414}" dt="2022-07-11T02:13:46.284" v="18947" actId="22"/>
          <ac:spMkLst>
            <pc:docMk/>
            <pc:sldMk cId="3026947714" sldId="3504"/>
            <ac:spMk id="9" creationId="{85FD9E6A-BF52-1300-3CB6-3DEF2F6BDE2D}"/>
          </ac:spMkLst>
        </pc:spChg>
        <pc:spChg chg="del mod">
          <ac:chgData name="Xiting Wang" userId="4215c639-9d29-431d-98bc-3378e62bb0e5" providerId="ADAL" clId="{76482643-6771-4ACE-9723-7E13A9FDA414}" dt="2022-07-11T02:13:45.444" v="18946" actId="478"/>
          <ac:spMkLst>
            <pc:docMk/>
            <pc:sldMk cId="3026947714" sldId="3504"/>
            <ac:spMk id="10" creationId="{8A6F5AB0-51A0-DEE8-C93B-618B96FECC00}"/>
          </ac:spMkLst>
        </pc:spChg>
        <pc:spChg chg="mod">
          <ac:chgData name="Xiting Wang" userId="4215c639-9d29-431d-98bc-3378e62bb0e5" providerId="ADAL" clId="{76482643-6771-4ACE-9723-7E13A9FDA414}" dt="2022-07-11T02:13:05.748" v="18942" actId="1076"/>
          <ac:spMkLst>
            <pc:docMk/>
            <pc:sldMk cId="3026947714" sldId="3504"/>
            <ac:spMk id="12" creationId="{518D0F00-21B4-9993-FD0F-B73D08183C29}"/>
          </ac:spMkLst>
        </pc:spChg>
        <pc:picChg chg="del">
          <ac:chgData name="Xiting Wang" userId="4215c639-9d29-431d-98bc-3378e62bb0e5" providerId="ADAL" clId="{76482643-6771-4ACE-9723-7E13A9FDA414}" dt="2022-07-11T02:11:54.432" v="18839" actId="478"/>
          <ac:picMkLst>
            <pc:docMk/>
            <pc:sldMk cId="3026947714" sldId="3504"/>
            <ac:picMk id="6" creationId="{F39E356E-E167-80CB-1719-5C4ADEDE8499}"/>
          </ac:picMkLst>
        </pc:picChg>
        <pc:picChg chg="add mod">
          <ac:chgData name="Xiting Wang" userId="4215c639-9d29-431d-98bc-3378e62bb0e5" providerId="ADAL" clId="{76482643-6771-4ACE-9723-7E13A9FDA414}" dt="2022-07-11T02:14:13.395" v="18948" actId="14100"/>
          <ac:picMkLst>
            <pc:docMk/>
            <pc:sldMk cId="3026947714" sldId="3504"/>
            <ac:picMk id="7" creationId="{D986A71C-A503-7D25-5EB8-E035F942A761}"/>
          </ac:picMkLst>
        </pc:picChg>
      </pc:sldChg>
      <pc:sldChg chg="delSp modSp add mod modNotesTx">
        <pc:chgData name="Xiting Wang" userId="4215c639-9d29-431d-98bc-3378e62bb0e5" providerId="ADAL" clId="{76482643-6771-4ACE-9723-7E13A9FDA414}" dt="2022-07-11T02:26:47.599" v="20093" actId="27636"/>
        <pc:sldMkLst>
          <pc:docMk/>
          <pc:sldMk cId="1730379437" sldId="3505"/>
        </pc:sldMkLst>
        <pc:spChg chg="mod">
          <ac:chgData name="Xiting Wang" userId="4215c639-9d29-431d-98bc-3378e62bb0e5" providerId="ADAL" clId="{76482643-6771-4ACE-9723-7E13A9FDA414}" dt="2022-07-11T02:26:47.599" v="20093" actId="27636"/>
          <ac:spMkLst>
            <pc:docMk/>
            <pc:sldMk cId="1730379437" sldId="3505"/>
            <ac:spMk id="3" creationId="{CE0CEE51-042B-769F-A469-9F60D3A570ED}"/>
          </ac:spMkLst>
        </pc:spChg>
        <pc:spChg chg="del">
          <ac:chgData name="Xiting Wang" userId="4215c639-9d29-431d-98bc-3378e62bb0e5" providerId="ADAL" clId="{76482643-6771-4ACE-9723-7E13A9FDA414}" dt="2022-07-11T02:14:39.414" v="18953" actId="478"/>
          <ac:spMkLst>
            <pc:docMk/>
            <pc:sldMk cId="1730379437" sldId="3505"/>
            <ac:spMk id="9" creationId="{85FD9E6A-BF52-1300-3CB6-3DEF2F6BDE2D}"/>
          </ac:spMkLst>
        </pc:spChg>
        <pc:spChg chg="del">
          <ac:chgData name="Xiting Wang" userId="4215c639-9d29-431d-98bc-3378e62bb0e5" providerId="ADAL" clId="{76482643-6771-4ACE-9723-7E13A9FDA414}" dt="2022-07-11T02:14:38.634" v="18952" actId="478"/>
          <ac:spMkLst>
            <pc:docMk/>
            <pc:sldMk cId="1730379437" sldId="3505"/>
            <ac:spMk id="12" creationId="{518D0F00-21B4-9993-FD0F-B73D08183C29}"/>
          </ac:spMkLst>
        </pc:spChg>
        <pc:picChg chg="del">
          <ac:chgData name="Xiting Wang" userId="4215c639-9d29-431d-98bc-3378e62bb0e5" providerId="ADAL" clId="{76482643-6771-4ACE-9723-7E13A9FDA414}" dt="2022-07-11T02:14:37.366" v="18951" actId="478"/>
          <ac:picMkLst>
            <pc:docMk/>
            <pc:sldMk cId="1730379437" sldId="3505"/>
            <ac:picMk id="7" creationId="{D986A71C-A503-7D25-5EB8-E035F942A761}"/>
          </ac:picMkLst>
        </pc:picChg>
      </pc:sldChg>
      <pc:sldChg chg="addSp delSp modSp new mod">
        <pc:chgData name="Xiting Wang" userId="4215c639-9d29-431d-98bc-3378e62bb0e5" providerId="ADAL" clId="{76482643-6771-4ACE-9723-7E13A9FDA414}" dt="2022-07-11T02:32:56.812" v="20320" actId="1076"/>
        <pc:sldMkLst>
          <pc:docMk/>
          <pc:sldMk cId="93019998" sldId="3506"/>
        </pc:sldMkLst>
        <pc:spChg chg="mod">
          <ac:chgData name="Xiting Wang" userId="4215c639-9d29-431d-98bc-3378e62bb0e5" providerId="ADAL" clId="{76482643-6771-4ACE-9723-7E13A9FDA414}" dt="2022-07-11T02:28:44.099" v="20184" actId="404"/>
          <ac:spMkLst>
            <pc:docMk/>
            <pc:sldMk cId="93019998" sldId="3506"/>
            <ac:spMk id="2" creationId="{0C15EAE4-9DD6-F2B7-30E0-CA9620960470}"/>
          </ac:spMkLst>
        </pc:spChg>
        <pc:spChg chg="del">
          <ac:chgData name="Xiting Wang" userId="4215c639-9d29-431d-98bc-3378e62bb0e5" providerId="ADAL" clId="{76482643-6771-4ACE-9723-7E13A9FDA414}" dt="2022-07-11T02:32:35.267" v="20314" actId="478"/>
          <ac:spMkLst>
            <pc:docMk/>
            <pc:sldMk cId="93019998" sldId="3506"/>
            <ac:spMk id="3" creationId="{A1250A90-0121-F8B0-9D70-0D7C13972B6F}"/>
          </ac:spMkLst>
        </pc:spChg>
        <pc:spChg chg="add mod">
          <ac:chgData name="Xiting Wang" userId="4215c639-9d29-431d-98bc-3378e62bb0e5" providerId="ADAL" clId="{76482643-6771-4ACE-9723-7E13A9FDA414}" dt="2022-07-11T02:28:03.283" v="20106" actId="1076"/>
          <ac:spMkLst>
            <pc:docMk/>
            <pc:sldMk cId="93019998" sldId="3506"/>
            <ac:spMk id="6" creationId="{02171BC8-EE74-C4A4-15C3-E01546661DAD}"/>
          </ac:spMkLst>
        </pc:spChg>
        <pc:spChg chg="add mod">
          <ac:chgData name="Xiting Wang" userId="4215c639-9d29-431d-98bc-3378e62bb0e5" providerId="ADAL" clId="{76482643-6771-4ACE-9723-7E13A9FDA414}" dt="2022-07-11T02:32:54.402" v="20319" actId="1076"/>
          <ac:spMkLst>
            <pc:docMk/>
            <pc:sldMk cId="93019998" sldId="3506"/>
            <ac:spMk id="12" creationId="{DA2FA8F2-A199-0BAC-BD07-867DA2FAC045}"/>
          </ac:spMkLst>
        </pc:spChg>
        <pc:spChg chg="add mod">
          <ac:chgData name="Xiting Wang" userId="4215c639-9d29-431d-98bc-3378e62bb0e5" providerId="ADAL" clId="{76482643-6771-4ACE-9723-7E13A9FDA414}" dt="2022-07-11T02:32:56.812" v="20320" actId="1076"/>
          <ac:spMkLst>
            <pc:docMk/>
            <pc:sldMk cId="93019998" sldId="3506"/>
            <ac:spMk id="14" creationId="{1F93178C-AD3A-DAED-5206-303BEC296FB7}"/>
          </ac:spMkLst>
        </pc:spChg>
        <pc:spChg chg="add mod">
          <ac:chgData name="Xiting Wang" userId="4215c639-9d29-431d-98bc-3378e62bb0e5" providerId="ADAL" clId="{76482643-6771-4ACE-9723-7E13A9FDA414}" dt="2022-07-11T02:32:37.565" v="20315" actId="207"/>
          <ac:spMkLst>
            <pc:docMk/>
            <pc:sldMk cId="93019998" sldId="3506"/>
            <ac:spMk id="15" creationId="{7C9DE02A-447E-F4E9-0BA2-B20D939325C1}"/>
          </ac:spMkLst>
        </pc:spChg>
        <pc:spChg chg="add mod">
          <ac:chgData name="Xiting Wang" userId="4215c639-9d29-431d-98bc-3378e62bb0e5" providerId="ADAL" clId="{76482643-6771-4ACE-9723-7E13A9FDA414}" dt="2022-07-11T02:32:49.467" v="20318" actId="14100"/>
          <ac:spMkLst>
            <pc:docMk/>
            <pc:sldMk cId="93019998" sldId="3506"/>
            <ac:spMk id="17" creationId="{AE769CD7-534D-0F2A-317F-FABF8BF9A067}"/>
          </ac:spMkLst>
        </pc:spChg>
        <pc:picChg chg="add mod">
          <ac:chgData name="Xiting Wang" userId="4215c639-9d29-431d-98bc-3378e62bb0e5" providerId="ADAL" clId="{76482643-6771-4ACE-9723-7E13A9FDA414}" dt="2022-07-11T02:32:33.729" v="20313" actId="1076"/>
          <ac:picMkLst>
            <pc:docMk/>
            <pc:sldMk cId="93019998" sldId="3506"/>
            <ac:picMk id="8" creationId="{E9D61B8C-7B2C-CD42-BB11-D6894E317375}"/>
          </ac:picMkLst>
        </pc:picChg>
        <pc:picChg chg="add mod">
          <ac:chgData name="Xiting Wang" userId="4215c639-9d29-431d-98bc-3378e62bb0e5" providerId="ADAL" clId="{76482643-6771-4ACE-9723-7E13A9FDA414}" dt="2022-07-11T02:32:33.729" v="20313" actId="1076"/>
          <ac:picMkLst>
            <pc:docMk/>
            <pc:sldMk cId="93019998" sldId="3506"/>
            <ac:picMk id="10" creationId="{54DC0E30-EEF4-D07E-9E46-0027673FF938}"/>
          </ac:picMkLst>
        </pc:picChg>
      </pc:sldChg>
      <pc:sldChg chg="addSp delSp modSp new mod">
        <pc:chgData name="Xiting Wang" userId="4215c639-9d29-431d-98bc-3378e62bb0e5" providerId="ADAL" clId="{76482643-6771-4ACE-9723-7E13A9FDA414}" dt="2022-07-11T02:35:52.771" v="20388" actId="1076"/>
        <pc:sldMkLst>
          <pc:docMk/>
          <pc:sldMk cId="511038539" sldId="3507"/>
        </pc:sldMkLst>
        <pc:spChg chg="mod">
          <ac:chgData name="Xiting Wang" userId="4215c639-9d29-431d-98bc-3378e62bb0e5" providerId="ADAL" clId="{76482643-6771-4ACE-9723-7E13A9FDA414}" dt="2022-07-11T02:33:19.162" v="20367" actId="14100"/>
          <ac:spMkLst>
            <pc:docMk/>
            <pc:sldMk cId="511038539" sldId="3507"/>
            <ac:spMk id="2" creationId="{6E53C935-6291-B1FC-786A-BA2D608A957C}"/>
          </ac:spMkLst>
        </pc:spChg>
        <pc:spChg chg="del">
          <ac:chgData name="Xiting Wang" userId="4215c639-9d29-431d-98bc-3378e62bb0e5" providerId="ADAL" clId="{76482643-6771-4ACE-9723-7E13A9FDA414}" dt="2022-07-11T02:35:38.876" v="20387" actId="478"/>
          <ac:spMkLst>
            <pc:docMk/>
            <pc:sldMk cId="511038539" sldId="3507"/>
            <ac:spMk id="3" creationId="{3DFD6FFF-C22E-EA8F-43F4-A208589945A7}"/>
          </ac:spMkLst>
        </pc:spChg>
        <pc:spChg chg="add">
          <ac:chgData name="Xiting Wang" userId="4215c639-9d29-431d-98bc-3378e62bb0e5" providerId="ADAL" clId="{76482643-6771-4ACE-9723-7E13A9FDA414}" dt="2022-07-11T02:34:03.035" v="20380" actId="22"/>
          <ac:spMkLst>
            <pc:docMk/>
            <pc:sldMk cId="511038539" sldId="3507"/>
            <ac:spMk id="6" creationId="{96D78388-37B9-7689-C2D9-370E562A9E08}"/>
          </ac:spMkLst>
        </pc:spChg>
        <pc:picChg chg="add mod">
          <ac:chgData name="Xiting Wang" userId="4215c639-9d29-431d-98bc-3378e62bb0e5" providerId="ADAL" clId="{76482643-6771-4ACE-9723-7E13A9FDA414}" dt="2022-07-11T02:35:52.771" v="20388" actId="1076"/>
          <ac:picMkLst>
            <pc:docMk/>
            <pc:sldMk cId="511038539" sldId="3507"/>
            <ac:picMk id="8" creationId="{DDA39C2C-E5D5-6D9D-72EC-73B14C240809}"/>
          </ac:picMkLst>
        </pc:picChg>
      </pc:sldChg>
      <pc:sldChg chg="modSp add mod">
        <pc:chgData name="Xiting Wang" userId="4215c639-9d29-431d-98bc-3378e62bb0e5" providerId="ADAL" clId="{76482643-6771-4ACE-9723-7E13A9FDA414}" dt="2022-07-11T02:57:10.682" v="20640" actId="5793"/>
        <pc:sldMkLst>
          <pc:docMk/>
          <pc:sldMk cId="232453963" sldId="3508"/>
        </pc:sldMkLst>
        <pc:spChg chg="mod">
          <ac:chgData name="Xiting Wang" userId="4215c639-9d29-431d-98bc-3378e62bb0e5" providerId="ADAL" clId="{76482643-6771-4ACE-9723-7E13A9FDA414}" dt="2022-07-11T02:57:10.682" v="20640" actId="5793"/>
          <ac:spMkLst>
            <pc:docMk/>
            <pc:sldMk cId="232453963" sldId="3508"/>
            <ac:spMk id="3" creationId="{CE0CEE51-042B-769F-A469-9F60D3A570ED}"/>
          </ac:spMkLst>
        </pc:spChg>
      </pc:sldChg>
      <pc:sldChg chg="addSp modSp add mod">
        <pc:chgData name="Xiting Wang" userId="4215c639-9d29-431d-98bc-3378e62bb0e5" providerId="ADAL" clId="{76482643-6771-4ACE-9723-7E13A9FDA414}" dt="2022-07-11T03:03:36.267" v="20812" actId="22"/>
        <pc:sldMkLst>
          <pc:docMk/>
          <pc:sldMk cId="2971159354" sldId="3509"/>
        </pc:sldMkLst>
        <pc:spChg chg="mod">
          <ac:chgData name="Xiting Wang" userId="4215c639-9d29-431d-98bc-3378e62bb0e5" providerId="ADAL" clId="{76482643-6771-4ACE-9723-7E13A9FDA414}" dt="2022-07-11T03:03:06.912" v="20800" actId="14100"/>
          <ac:spMkLst>
            <pc:docMk/>
            <pc:sldMk cId="2971159354" sldId="3509"/>
            <ac:spMk id="3" creationId="{CE0CEE51-042B-769F-A469-9F60D3A570ED}"/>
          </ac:spMkLst>
        </pc:spChg>
        <pc:spChg chg="add">
          <ac:chgData name="Xiting Wang" userId="4215c639-9d29-431d-98bc-3378e62bb0e5" providerId="ADAL" clId="{76482643-6771-4ACE-9723-7E13A9FDA414}" dt="2022-07-11T03:03:36.267" v="20812" actId="22"/>
          <ac:spMkLst>
            <pc:docMk/>
            <pc:sldMk cId="2971159354" sldId="3509"/>
            <ac:spMk id="8" creationId="{F55E5164-6E17-8B48-91C6-A854910E7F45}"/>
          </ac:spMkLst>
        </pc:spChg>
        <pc:picChg chg="add mod">
          <ac:chgData name="Xiting Wang" userId="4215c639-9d29-431d-98bc-3378e62bb0e5" providerId="ADAL" clId="{76482643-6771-4ACE-9723-7E13A9FDA414}" dt="2022-07-11T03:03:23.947" v="20811" actId="1038"/>
          <ac:picMkLst>
            <pc:docMk/>
            <pc:sldMk cId="2971159354" sldId="3509"/>
            <ac:picMk id="6" creationId="{697A113B-EB2D-5399-245C-A1D15C1DC54E}"/>
          </ac:picMkLst>
        </pc:picChg>
      </pc:sldChg>
      <pc:sldChg chg="modSp add del mod">
        <pc:chgData name="Xiting Wang" userId="4215c639-9d29-431d-98bc-3378e62bb0e5" providerId="ADAL" clId="{76482643-6771-4ACE-9723-7E13A9FDA414}" dt="2022-07-11T03:16:17.953" v="21211" actId="47"/>
        <pc:sldMkLst>
          <pc:docMk/>
          <pc:sldMk cId="2695229123" sldId="3510"/>
        </pc:sldMkLst>
        <pc:spChg chg="mod">
          <ac:chgData name="Xiting Wang" userId="4215c639-9d29-431d-98bc-3378e62bb0e5" providerId="ADAL" clId="{76482643-6771-4ACE-9723-7E13A9FDA414}" dt="2022-07-11T03:16:08.889" v="21206" actId="21"/>
          <ac:spMkLst>
            <pc:docMk/>
            <pc:sldMk cId="2695229123" sldId="3510"/>
            <ac:spMk id="3" creationId="{CE0CEE51-042B-769F-A469-9F60D3A570ED}"/>
          </ac:spMkLst>
        </pc:spChg>
      </pc:sldChg>
      <pc:sldChg chg="addSp delSp modSp add mod">
        <pc:chgData name="Xiting Wang" userId="4215c639-9d29-431d-98bc-3378e62bb0e5" providerId="ADAL" clId="{76482643-6771-4ACE-9723-7E13A9FDA414}" dt="2022-07-11T03:15:34.871" v="21191" actId="14100"/>
        <pc:sldMkLst>
          <pc:docMk/>
          <pc:sldMk cId="3033529411" sldId="3511"/>
        </pc:sldMkLst>
        <pc:spChg chg="mod">
          <ac:chgData name="Xiting Wang" userId="4215c639-9d29-431d-98bc-3378e62bb0e5" providerId="ADAL" clId="{76482643-6771-4ACE-9723-7E13A9FDA414}" dt="2022-07-11T03:15:23.381" v="21185" actId="6549"/>
          <ac:spMkLst>
            <pc:docMk/>
            <pc:sldMk cId="3033529411" sldId="3511"/>
            <ac:spMk id="3" creationId="{CE0CEE51-042B-769F-A469-9F60D3A570ED}"/>
          </ac:spMkLst>
        </pc:spChg>
        <pc:spChg chg="mod">
          <ac:chgData name="Xiting Wang" userId="4215c639-9d29-431d-98bc-3378e62bb0e5" providerId="ADAL" clId="{76482643-6771-4ACE-9723-7E13A9FDA414}" dt="2022-07-11T03:15:31.814" v="21189" actId="1076"/>
          <ac:spMkLst>
            <pc:docMk/>
            <pc:sldMk cId="3033529411" sldId="3511"/>
            <ac:spMk id="8" creationId="{F55E5164-6E17-8B48-91C6-A854910E7F45}"/>
          </ac:spMkLst>
        </pc:spChg>
        <pc:picChg chg="del">
          <ac:chgData name="Xiting Wang" userId="4215c639-9d29-431d-98bc-3378e62bb0e5" providerId="ADAL" clId="{76482643-6771-4ACE-9723-7E13A9FDA414}" dt="2022-07-11T03:03:43.348" v="20814" actId="478"/>
          <ac:picMkLst>
            <pc:docMk/>
            <pc:sldMk cId="3033529411" sldId="3511"/>
            <ac:picMk id="6" creationId="{697A113B-EB2D-5399-245C-A1D15C1DC54E}"/>
          </ac:picMkLst>
        </pc:picChg>
        <pc:picChg chg="add mod">
          <ac:chgData name="Xiting Wang" userId="4215c639-9d29-431d-98bc-3378e62bb0e5" providerId="ADAL" clId="{76482643-6771-4ACE-9723-7E13A9FDA414}" dt="2022-07-11T03:15:34.871" v="21191" actId="14100"/>
          <ac:picMkLst>
            <pc:docMk/>
            <pc:sldMk cId="3033529411" sldId="3511"/>
            <ac:picMk id="7" creationId="{645CAB5A-761C-A648-2884-9721C5961883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8:21:20.958" v="30438" actId="20577"/>
        <pc:sldMkLst>
          <pc:docMk/>
          <pc:sldMk cId="2058072917" sldId="3512"/>
        </pc:sldMkLst>
        <pc:spChg chg="mod">
          <ac:chgData name="Xiting Wang" userId="4215c639-9d29-431d-98bc-3378e62bb0e5" providerId="ADAL" clId="{76482643-6771-4ACE-9723-7E13A9FDA414}" dt="2022-07-11T08:21:20.958" v="30438" actId="20577"/>
          <ac:spMkLst>
            <pc:docMk/>
            <pc:sldMk cId="2058072917" sldId="3512"/>
            <ac:spMk id="3" creationId="{CE0CEE51-042B-769F-A469-9F60D3A570ED}"/>
          </ac:spMkLst>
        </pc:spChg>
        <pc:spChg chg="del">
          <ac:chgData name="Xiting Wang" userId="4215c639-9d29-431d-98bc-3378e62bb0e5" providerId="ADAL" clId="{76482643-6771-4ACE-9723-7E13A9FDA414}" dt="2022-07-11T03:11:00.503" v="21118" actId="478"/>
          <ac:spMkLst>
            <pc:docMk/>
            <pc:sldMk cId="2058072917" sldId="3512"/>
            <ac:spMk id="8" creationId="{F55E5164-6E17-8B48-91C6-A854910E7F45}"/>
          </ac:spMkLst>
        </pc:spChg>
        <pc:spChg chg="add mod">
          <ac:chgData name="Xiting Wang" userId="4215c639-9d29-431d-98bc-3378e62bb0e5" providerId="ADAL" clId="{76482643-6771-4ACE-9723-7E13A9FDA414}" dt="2022-07-11T03:15:09.920" v="21183" actId="1076"/>
          <ac:spMkLst>
            <pc:docMk/>
            <pc:sldMk cId="2058072917" sldId="3512"/>
            <ac:spMk id="10" creationId="{1FB7B674-09DC-169E-FF7F-4997F5770220}"/>
          </ac:spMkLst>
        </pc:spChg>
        <pc:picChg chg="add mod">
          <ac:chgData name="Xiting Wang" userId="4215c639-9d29-431d-98bc-3378e62bb0e5" providerId="ADAL" clId="{76482643-6771-4ACE-9723-7E13A9FDA414}" dt="2022-07-11T03:15:45.102" v="21196" actId="1076"/>
          <ac:picMkLst>
            <pc:docMk/>
            <pc:sldMk cId="2058072917" sldId="3512"/>
            <ac:picMk id="6" creationId="{CA4B5436-BD76-F168-9321-820F1FDEC580}"/>
          </ac:picMkLst>
        </pc:picChg>
        <pc:picChg chg="del">
          <ac:chgData name="Xiting Wang" userId="4215c639-9d29-431d-98bc-3378e62bb0e5" providerId="ADAL" clId="{76482643-6771-4ACE-9723-7E13A9FDA414}" dt="2022-07-11T03:11:00.503" v="21118" actId="478"/>
          <ac:picMkLst>
            <pc:docMk/>
            <pc:sldMk cId="2058072917" sldId="3512"/>
            <ac:picMk id="7" creationId="{645CAB5A-761C-A648-2884-9721C5961883}"/>
          </ac:picMkLst>
        </pc:picChg>
      </pc:sldChg>
      <pc:sldChg chg="delSp modSp add del mod">
        <pc:chgData name="Xiting Wang" userId="4215c639-9d29-431d-98bc-3378e62bb0e5" providerId="ADAL" clId="{76482643-6771-4ACE-9723-7E13A9FDA414}" dt="2022-07-11T03:07:20.188" v="20940" actId="47"/>
        <pc:sldMkLst>
          <pc:docMk/>
          <pc:sldMk cId="2488088361" sldId="3512"/>
        </pc:sldMkLst>
        <pc:spChg chg="mod">
          <ac:chgData name="Xiting Wang" userId="4215c639-9d29-431d-98bc-3378e62bb0e5" providerId="ADAL" clId="{76482643-6771-4ACE-9723-7E13A9FDA414}" dt="2022-07-11T03:06:51.053" v="20937" actId="20577"/>
          <ac:spMkLst>
            <pc:docMk/>
            <pc:sldMk cId="2488088361" sldId="3512"/>
            <ac:spMk id="3" creationId="{29B2859D-4622-1940-124E-6B683AC9D837}"/>
          </ac:spMkLst>
        </pc:spChg>
        <pc:spChg chg="del mod">
          <ac:chgData name="Xiting Wang" userId="4215c639-9d29-431d-98bc-3378e62bb0e5" providerId="ADAL" clId="{76482643-6771-4ACE-9723-7E13A9FDA414}" dt="2022-07-11T03:06:21.731" v="20889" actId="478"/>
          <ac:spMkLst>
            <pc:docMk/>
            <pc:sldMk cId="2488088361" sldId="3512"/>
            <ac:spMk id="11" creationId="{29D8E172-9388-498B-0436-C1E68ABA55BC}"/>
          </ac:spMkLst>
        </pc:spChg>
        <pc:spChg chg="del">
          <ac:chgData name="Xiting Wang" userId="4215c639-9d29-431d-98bc-3378e62bb0e5" providerId="ADAL" clId="{76482643-6771-4ACE-9723-7E13A9FDA414}" dt="2022-07-11T03:06:19.106" v="20886" actId="478"/>
          <ac:spMkLst>
            <pc:docMk/>
            <pc:sldMk cId="2488088361" sldId="3512"/>
            <ac:spMk id="16" creationId="{3EFA2556-75A5-E238-DE19-9BAD3D869151}"/>
          </ac:spMkLst>
        </pc:spChg>
        <pc:spChg chg="del">
          <ac:chgData name="Xiting Wang" userId="4215c639-9d29-431d-98bc-3378e62bb0e5" providerId="ADAL" clId="{76482643-6771-4ACE-9723-7E13A9FDA414}" dt="2022-07-11T03:06:22.475" v="20890" actId="478"/>
          <ac:spMkLst>
            <pc:docMk/>
            <pc:sldMk cId="2488088361" sldId="3512"/>
            <ac:spMk id="44" creationId="{38403D2E-B2A1-481A-C8E1-1F8B491482A4}"/>
          </ac:spMkLst>
        </pc:spChg>
        <pc:spChg chg="del">
          <ac:chgData name="Xiting Wang" userId="4215c639-9d29-431d-98bc-3378e62bb0e5" providerId="ADAL" clId="{76482643-6771-4ACE-9723-7E13A9FDA414}" dt="2022-07-11T03:06:18.501" v="20885" actId="478"/>
          <ac:spMkLst>
            <pc:docMk/>
            <pc:sldMk cId="2488088361" sldId="3512"/>
            <ac:spMk id="46" creationId="{05ABF009-382D-A1F1-8AB0-5B88A62DF807}"/>
          </ac:spMkLst>
        </pc:spChg>
        <pc:picChg chg="del">
          <ac:chgData name="Xiting Wang" userId="4215c639-9d29-431d-98bc-3378e62bb0e5" providerId="ADAL" clId="{76482643-6771-4ACE-9723-7E13A9FDA414}" dt="2022-07-11T03:06:20.421" v="20888" actId="478"/>
          <ac:picMkLst>
            <pc:docMk/>
            <pc:sldMk cId="2488088361" sldId="3512"/>
            <ac:picMk id="9" creationId="{28BDE581-EC88-5D07-8EAC-350C7717CD31}"/>
          </ac:picMkLst>
        </pc:picChg>
        <pc:picChg chg="del">
          <ac:chgData name="Xiting Wang" userId="4215c639-9d29-431d-98bc-3378e62bb0e5" providerId="ADAL" clId="{76482643-6771-4ACE-9723-7E13A9FDA414}" dt="2022-07-11T03:06:23.138" v="20891" actId="478"/>
          <ac:picMkLst>
            <pc:docMk/>
            <pc:sldMk cId="2488088361" sldId="3512"/>
            <ac:picMk id="18" creationId="{A63E03B1-33BF-961A-35E3-C292F61443CB}"/>
          </ac:picMkLst>
        </pc:picChg>
        <pc:cxnChg chg="del mod">
          <ac:chgData name="Xiting Wang" userId="4215c639-9d29-431d-98bc-3378e62bb0e5" providerId="ADAL" clId="{76482643-6771-4ACE-9723-7E13A9FDA414}" dt="2022-07-11T03:06:23.883" v="20892" actId="478"/>
          <ac:cxnSpMkLst>
            <pc:docMk/>
            <pc:sldMk cId="2488088361" sldId="3512"/>
            <ac:cxnSpMk id="20" creationId="{B6BD89E1-A6AC-91C0-016C-5BC481258A58}"/>
          </ac:cxnSpMkLst>
        </pc:cxnChg>
      </pc:sldChg>
      <pc:sldChg chg="addSp delSp modSp add mod">
        <pc:chgData name="Xiting Wang" userId="4215c639-9d29-431d-98bc-3378e62bb0e5" providerId="ADAL" clId="{76482643-6771-4ACE-9723-7E13A9FDA414}" dt="2022-07-11T03:16:14.987" v="21210" actId="113"/>
        <pc:sldMkLst>
          <pc:docMk/>
          <pc:sldMk cId="4079133650" sldId="3513"/>
        </pc:sldMkLst>
        <pc:spChg chg="mod">
          <ac:chgData name="Xiting Wang" userId="4215c639-9d29-431d-98bc-3378e62bb0e5" providerId="ADAL" clId="{76482643-6771-4ACE-9723-7E13A9FDA414}" dt="2022-07-11T03:16:14.987" v="21210" actId="113"/>
          <ac:spMkLst>
            <pc:docMk/>
            <pc:sldMk cId="4079133650" sldId="3513"/>
            <ac:spMk id="3" creationId="{CE0CEE51-042B-769F-A469-9F60D3A570ED}"/>
          </ac:spMkLst>
        </pc:spChg>
        <pc:spChg chg="add del">
          <ac:chgData name="Xiting Wang" userId="4215c639-9d29-431d-98bc-3378e62bb0e5" providerId="ADAL" clId="{76482643-6771-4ACE-9723-7E13A9FDA414}" dt="2022-07-11T03:16:04.617" v="21205" actId="478"/>
          <ac:spMkLst>
            <pc:docMk/>
            <pc:sldMk cId="4079133650" sldId="3513"/>
            <ac:spMk id="10" creationId="{1FB7B674-09DC-169E-FF7F-4997F5770220}"/>
          </ac:spMkLst>
        </pc:spChg>
        <pc:picChg chg="add del">
          <ac:chgData name="Xiting Wang" userId="4215c639-9d29-431d-98bc-3378e62bb0e5" providerId="ADAL" clId="{76482643-6771-4ACE-9723-7E13A9FDA414}" dt="2022-07-11T03:16:04.468" v="21204" actId="478"/>
          <ac:picMkLst>
            <pc:docMk/>
            <pc:sldMk cId="4079133650" sldId="3513"/>
            <ac:picMk id="6" creationId="{CA4B5436-BD76-F168-9321-820F1FDEC580}"/>
          </ac:picMkLst>
        </pc:picChg>
      </pc:sldChg>
      <pc:sldChg chg="addSp modSp add mod">
        <pc:chgData name="Xiting Wang" userId="4215c639-9d29-431d-98bc-3378e62bb0e5" providerId="ADAL" clId="{76482643-6771-4ACE-9723-7E13A9FDA414}" dt="2022-07-11T03:23:06.285" v="21793" actId="20577"/>
        <pc:sldMkLst>
          <pc:docMk/>
          <pc:sldMk cId="1709763821" sldId="3514"/>
        </pc:sldMkLst>
        <pc:spChg chg="mod">
          <ac:chgData name="Xiting Wang" userId="4215c639-9d29-431d-98bc-3378e62bb0e5" providerId="ADAL" clId="{76482643-6771-4ACE-9723-7E13A9FDA414}" dt="2022-07-11T03:23:06.285" v="21793" actId="20577"/>
          <ac:spMkLst>
            <pc:docMk/>
            <pc:sldMk cId="1709763821" sldId="3514"/>
            <ac:spMk id="3" creationId="{CE0CEE51-042B-769F-A469-9F60D3A570ED}"/>
          </ac:spMkLst>
        </pc:spChg>
        <pc:spChg chg="add mod">
          <ac:chgData name="Xiting Wang" userId="4215c639-9d29-431d-98bc-3378e62bb0e5" providerId="ADAL" clId="{76482643-6771-4ACE-9723-7E13A9FDA414}" dt="2022-07-11T03:22:52.362" v="21787" actId="20577"/>
          <ac:spMkLst>
            <pc:docMk/>
            <pc:sldMk cId="1709763821" sldId="3514"/>
            <ac:spMk id="8" creationId="{01652793-D77B-22DB-E0D3-79B8A901EAAF}"/>
          </ac:spMkLst>
        </pc:spChg>
        <pc:picChg chg="add mod modCrop">
          <ac:chgData name="Xiting Wang" userId="4215c639-9d29-431d-98bc-3378e62bb0e5" providerId="ADAL" clId="{76482643-6771-4ACE-9723-7E13A9FDA414}" dt="2022-07-11T03:22:56.922" v="21788" actId="1076"/>
          <ac:picMkLst>
            <pc:docMk/>
            <pc:sldMk cId="1709763821" sldId="3514"/>
            <ac:picMk id="6" creationId="{45DD1E70-BA98-5AED-0304-F809267E0AC9}"/>
          </ac:picMkLst>
        </pc:picChg>
      </pc:sldChg>
      <pc:sldChg chg="addSp delSp modSp add mod modNotesTx">
        <pc:chgData name="Xiting Wang" userId="4215c639-9d29-431d-98bc-3378e62bb0e5" providerId="ADAL" clId="{76482643-6771-4ACE-9723-7E13A9FDA414}" dt="2022-07-11T03:34:48.502" v="22344" actId="1035"/>
        <pc:sldMkLst>
          <pc:docMk/>
          <pc:sldMk cId="2450322213" sldId="3515"/>
        </pc:sldMkLst>
        <pc:spChg chg="mod">
          <ac:chgData name="Xiting Wang" userId="4215c639-9d29-431d-98bc-3378e62bb0e5" providerId="ADAL" clId="{76482643-6771-4ACE-9723-7E13A9FDA414}" dt="2022-07-11T03:26:38.632" v="22107" actId="20577"/>
          <ac:spMkLst>
            <pc:docMk/>
            <pc:sldMk cId="2450322213" sldId="3515"/>
            <ac:spMk id="3" creationId="{CE0CEE51-042B-769F-A469-9F60D3A570ED}"/>
          </ac:spMkLst>
        </pc:spChg>
        <pc:spChg chg="del">
          <ac:chgData name="Xiting Wang" userId="4215c639-9d29-431d-98bc-3378e62bb0e5" providerId="ADAL" clId="{76482643-6771-4ACE-9723-7E13A9FDA414}" dt="2022-07-11T03:23:02.866" v="21791" actId="478"/>
          <ac:spMkLst>
            <pc:docMk/>
            <pc:sldMk cId="2450322213" sldId="3515"/>
            <ac:spMk id="8" creationId="{01652793-D77B-22DB-E0D3-79B8A901EAAF}"/>
          </ac:spMkLst>
        </pc:spChg>
        <pc:spChg chg="add mod">
          <ac:chgData name="Xiting Wang" userId="4215c639-9d29-431d-98bc-3378e62bb0e5" providerId="ADAL" clId="{76482643-6771-4ACE-9723-7E13A9FDA414}" dt="2022-07-11T03:28:56.387" v="22126" actId="14100"/>
          <ac:spMkLst>
            <pc:docMk/>
            <pc:sldMk cId="2450322213" sldId="3515"/>
            <ac:spMk id="12" creationId="{87AB0FDD-622E-E791-6CE7-F506A1A02CC9}"/>
          </ac:spMkLst>
        </pc:spChg>
        <pc:picChg chg="del">
          <ac:chgData name="Xiting Wang" userId="4215c639-9d29-431d-98bc-3378e62bb0e5" providerId="ADAL" clId="{76482643-6771-4ACE-9723-7E13A9FDA414}" dt="2022-07-11T03:23:01.394" v="21790" actId="478"/>
          <ac:picMkLst>
            <pc:docMk/>
            <pc:sldMk cId="2450322213" sldId="3515"/>
            <ac:picMk id="6" creationId="{45DD1E70-BA98-5AED-0304-F809267E0AC9}"/>
          </ac:picMkLst>
        </pc:picChg>
        <pc:picChg chg="add mod">
          <ac:chgData name="Xiting Wang" userId="4215c639-9d29-431d-98bc-3378e62bb0e5" providerId="ADAL" clId="{76482643-6771-4ACE-9723-7E13A9FDA414}" dt="2022-07-11T03:34:48.502" v="22344" actId="1035"/>
          <ac:picMkLst>
            <pc:docMk/>
            <pc:sldMk cId="2450322213" sldId="3515"/>
            <ac:picMk id="7" creationId="{953FA38F-2536-EFC9-DF4F-BDD9F85298FB}"/>
          </ac:picMkLst>
        </pc:picChg>
        <pc:picChg chg="add mod">
          <ac:chgData name="Xiting Wang" userId="4215c639-9d29-431d-98bc-3378e62bb0e5" providerId="ADAL" clId="{76482643-6771-4ACE-9723-7E13A9FDA414}" dt="2022-07-11T03:34:48.502" v="22344" actId="1035"/>
          <ac:picMkLst>
            <pc:docMk/>
            <pc:sldMk cId="2450322213" sldId="3515"/>
            <ac:picMk id="10" creationId="{6D9AD67B-00A6-239F-E96D-5ECEBCED7510}"/>
          </ac:picMkLst>
        </pc:picChg>
      </pc:sldChg>
      <pc:sldChg chg="add del">
        <pc:chgData name="Xiting Wang" userId="4215c639-9d29-431d-98bc-3378e62bb0e5" providerId="ADAL" clId="{76482643-6771-4ACE-9723-7E13A9FDA414}" dt="2022-07-11T03:18:11.091" v="21319"/>
        <pc:sldMkLst>
          <pc:docMk/>
          <pc:sldMk cId="4282068973" sldId="3515"/>
        </pc:sldMkLst>
      </pc:sldChg>
      <pc:sldChg chg="delSp modSp add mod">
        <pc:chgData name="Xiting Wang" userId="4215c639-9d29-431d-98bc-3378e62bb0e5" providerId="ADAL" clId="{76482643-6771-4ACE-9723-7E13A9FDA414}" dt="2022-07-11T03:33:02.857" v="22336" actId="20577"/>
        <pc:sldMkLst>
          <pc:docMk/>
          <pc:sldMk cId="4215738268" sldId="3516"/>
        </pc:sldMkLst>
        <pc:spChg chg="mod">
          <ac:chgData name="Xiting Wang" userId="4215c639-9d29-431d-98bc-3378e62bb0e5" providerId="ADAL" clId="{76482643-6771-4ACE-9723-7E13A9FDA414}" dt="2022-07-11T03:33:02.857" v="22336" actId="20577"/>
          <ac:spMkLst>
            <pc:docMk/>
            <pc:sldMk cId="4215738268" sldId="3516"/>
            <ac:spMk id="3" creationId="{CE0CEE51-042B-769F-A469-9F60D3A570ED}"/>
          </ac:spMkLst>
        </pc:spChg>
        <pc:spChg chg="del">
          <ac:chgData name="Xiting Wang" userId="4215c639-9d29-431d-98bc-3378e62bb0e5" providerId="ADAL" clId="{76482643-6771-4ACE-9723-7E13A9FDA414}" dt="2022-07-11T03:30:27.958" v="22129" actId="478"/>
          <ac:spMkLst>
            <pc:docMk/>
            <pc:sldMk cId="4215738268" sldId="3516"/>
            <ac:spMk id="12" creationId="{87AB0FDD-622E-E791-6CE7-F506A1A02CC9}"/>
          </ac:spMkLst>
        </pc:spChg>
        <pc:picChg chg="del">
          <ac:chgData name="Xiting Wang" userId="4215c639-9d29-431d-98bc-3378e62bb0e5" providerId="ADAL" clId="{76482643-6771-4ACE-9723-7E13A9FDA414}" dt="2022-07-11T03:30:27.246" v="22128" actId="478"/>
          <ac:picMkLst>
            <pc:docMk/>
            <pc:sldMk cId="4215738268" sldId="3516"/>
            <ac:picMk id="7" creationId="{953FA38F-2536-EFC9-DF4F-BDD9F85298FB}"/>
          </ac:picMkLst>
        </pc:picChg>
        <pc:picChg chg="del">
          <ac:chgData name="Xiting Wang" userId="4215c639-9d29-431d-98bc-3378e62bb0e5" providerId="ADAL" clId="{76482643-6771-4ACE-9723-7E13A9FDA414}" dt="2022-07-11T03:30:27.246" v="22128" actId="478"/>
          <ac:picMkLst>
            <pc:docMk/>
            <pc:sldMk cId="4215738268" sldId="3516"/>
            <ac:picMk id="10" creationId="{6D9AD67B-00A6-239F-E96D-5ECEBCED7510}"/>
          </ac:picMkLst>
        </pc:picChg>
      </pc:sldChg>
      <pc:sldChg chg="addSp modSp new mod modNotesTx">
        <pc:chgData name="Xiting Wang" userId="4215c639-9d29-431d-98bc-3378e62bb0e5" providerId="ADAL" clId="{76482643-6771-4ACE-9723-7E13A9FDA414}" dt="2022-07-11T03:44:05.736" v="22956" actId="14100"/>
        <pc:sldMkLst>
          <pc:docMk/>
          <pc:sldMk cId="4518825" sldId="3517"/>
        </pc:sldMkLst>
        <pc:spChg chg="mod">
          <ac:chgData name="Xiting Wang" userId="4215c639-9d29-431d-98bc-3378e62bb0e5" providerId="ADAL" clId="{76482643-6771-4ACE-9723-7E13A9FDA414}" dt="2022-07-11T03:33:39.846" v="22339"/>
          <ac:spMkLst>
            <pc:docMk/>
            <pc:sldMk cId="4518825" sldId="3517"/>
            <ac:spMk id="2" creationId="{4B1E7BA9-C9C0-F669-45A0-78462DA474AC}"/>
          </ac:spMkLst>
        </pc:spChg>
        <pc:spChg chg="mod">
          <ac:chgData name="Xiting Wang" userId="4215c639-9d29-431d-98bc-3378e62bb0e5" providerId="ADAL" clId="{76482643-6771-4ACE-9723-7E13A9FDA414}" dt="2022-07-11T03:44:05.736" v="22956" actId="14100"/>
          <ac:spMkLst>
            <pc:docMk/>
            <pc:sldMk cId="4518825" sldId="3517"/>
            <ac:spMk id="3" creationId="{C63F1AF0-E160-DABF-E0E9-CD81773AE446}"/>
          </ac:spMkLst>
        </pc:spChg>
        <pc:picChg chg="add mod">
          <ac:chgData name="Xiting Wang" userId="4215c639-9d29-431d-98bc-3378e62bb0e5" providerId="ADAL" clId="{76482643-6771-4ACE-9723-7E13A9FDA414}" dt="2022-07-11T03:44:00.472" v="22955" actId="1076"/>
          <ac:picMkLst>
            <pc:docMk/>
            <pc:sldMk cId="4518825" sldId="3517"/>
            <ac:picMk id="6" creationId="{E623BBD9-D7F2-47E4-7F9F-46C50E2B4BC8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7:25:52.773" v="28910"/>
        <pc:sldMkLst>
          <pc:docMk/>
          <pc:sldMk cId="4002694250" sldId="3518"/>
        </pc:sldMkLst>
        <pc:spChg chg="mod">
          <ac:chgData name="Xiting Wang" userId="4215c639-9d29-431d-98bc-3378e62bb0e5" providerId="ADAL" clId="{76482643-6771-4ACE-9723-7E13A9FDA414}" dt="2022-07-11T07:19:11.477" v="28700" actId="5793"/>
          <ac:spMkLst>
            <pc:docMk/>
            <pc:sldMk cId="4002694250" sldId="3518"/>
            <ac:spMk id="3" creationId="{C63F1AF0-E160-DABF-E0E9-CD81773AE446}"/>
          </ac:spMkLst>
        </pc:spChg>
        <pc:spChg chg="add mod">
          <ac:chgData name="Xiting Wang" userId="4215c639-9d29-431d-98bc-3378e62bb0e5" providerId="ADAL" clId="{76482643-6771-4ACE-9723-7E13A9FDA414}" dt="2022-07-11T07:22:20.801" v="28889" actId="1076"/>
          <ac:spMkLst>
            <pc:docMk/>
            <pc:sldMk cId="4002694250" sldId="3518"/>
            <ac:spMk id="8" creationId="{759DC3CA-369B-BF84-3EFD-8A5C7199CDD3}"/>
          </ac:spMkLst>
        </pc:spChg>
        <pc:spChg chg="add mod">
          <ac:chgData name="Xiting Wang" userId="4215c639-9d29-431d-98bc-3378e62bb0e5" providerId="ADAL" clId="{76482643-6771-4ACE-9723-7E13A9FDA414}" dt="2022-07-11T07:22:07.969" v="28871" actId="1076"/>
          <ac:spMkLst>
            <pc:docMk/>
            <pc:sldMk cId="4002694250" sldId="3518"/>
            <ac:spMk id="10" creationId="{A2342422-A59B-D941-36D8-1F1BF76D194E}"/>
          </ac:spMkLst>
        </pc:spChg>
        <pc:spChg chg="add mod">
          <ac:chgData name="Xiting Wang" userId="4215c639-9d29-431d-98bc-3378e62bb0e5" providerId="ADAL" clId="{76482643-6771-4ACE-9723-7E13A9FDA414}" dt="2022-07-11T07:24:32.499" v="28906" actId="1076"/>
          <ac:spMkLst>
            <pc:docMk/>
            <pc:sldMk cId="4002694250" sldId="3518"/>
            <ac:spMk id="16" creationId="{74C462E4-53D3-631F-7BA0-467A6C1082BA}"/>
          </ac:spMkLst>
        </pc:spChg>
        <pc:spChg chg="add mod">
          <ac:chgData name="Xiting Wang" userId="4215c639-9d29-431d-98bc-3378e62bb0e5" providerId="ADAL" clId="{76482643-6771-4ACE-9723-7E13A9FDA414}" dt="2022-07-11T07:25:52.773" v="28910"/>
          <ac:spMkLst>
            <pc:docMk/>
            <pc:sldMk cId="4002694250" sldId="3518"/>
            <ac:spMk id="18" creationId="{A93CBF0D-2139-EE3F-DAD6-68DF561768B7}"/>
          </ac:spMkLst>
        </pc:spChg>
        <pc:picChg chg="add mod">
          <ac:chgData name="Xiting Wang" userId="4215c639-9d29-431d-98bc-3378e62bb0e5" providerId="ADAL" clId="{76482643-6771-4ACE-9723-7E13A9FDA414}" dt="2022-07-11T07:21:18.353" v="28710" actId="1076"/>
          <ac:picMkLst>
            <pc:docMk/>
            <pc:sldMk cId="4002694250" sldId="3518"/>
            <ac:picMk id="6" creationId="{E26A4C69-4522-621E-83EC-E74631B31363}"/>
          </ac:picMkLst>
        </pc:picChg>
        <pc:picChg chg="add mod">
          <ac:chgData name="Xiting Wang" userId="4215c639-9d29-431d-98bc-3378e62bb0e5" providerId="ADAL" clId="{76482643-6771-4ACE-9723-7E13A9FDA414}" dt="2022-07-11T07:24:37.442" v="28907" actId="1076"/>
          <ac:picMkLst>
            <pc:docMk/>
            <pc:sldMk cId="4002694250" sldId="3518"/>
            <ac:picMk id="12" creationId="{72DEF58A-F778-44D3-3649-C1A43C9086DA}"/>
          </ac:picMkLst>
        </pc:picChg>
        <pc:picChg chg="add del mod">
          <ac:chgData name="Xiting Wang" userId="4215c639-9d29-431d-98bc-3378e62bb0e5" providerId="ADAL" clId="{76482643-6771-4ACE-9723-7E13A9FDA414}" dt="2022-07-11T07:23:17.414" v="28899" actId="478"/>
          <ac:picMkLst>
            <pc:docMk/>
            <pc:sldMk cId="4002694250" sldId="3518"/>
            <ac:picMk id="14" creationId="{54AC5930-8E0D-3247-237D-823B8D9980B4}"/>
          </ac:picMkLst>
        </pc:picChg>
      </pc:sldChg>
      <pc:sldChg chg="addSp modSp add del mod">
        <pc:chgData name="Xiting Wang" userId="4215c639-9d29-431d-98bc-3378e62bb0e5" providerId="ADAL" clId="{76482643-6771-4ACE-9723-7E13A9FDA414}" dt="2022-07-11T03:49:51.521" v="23098" actId="47"/>
        <pc:sldMkLst>
          <pc:docMk/>
          <pc:sldMk cId="3426411511" sldId="3519"/>
        </pc:sldMkLst>
        <pc:spChg chg="mod">
          <ac:chgData name="Xiting Wang" userId="4215c639-9d29-431d-98bc-3378e62bb0e5" providerId="ADAL" clId="{76482643-6771-4ACE-9723-7E13A9FDA414}" dt="2022-07-11T03:43:16.027" v="22948" actId="403"/>
          <ac:spMkLst>
            <pc:docMk/>
            <pc:sldMk cId="3426411511" sldId="3519"/>
            <ac:spMk id="3" creationId="{C63F1AF0-E160-DABF-E0E9-CD81773AE446}"/>
          </ac:spMkLst>
        </pc:spChg>
        <pc:spChg chg="add">
          <ac:chgData name="Xiting Wang" userId="4215c639-9d29-431d-98bc-3378e62bb0e5" providerId="ADAL" clId="{76482643-6771-4ACE-9723-7E13A9FDA414}" dt="2022-07-11T03:44:13.306" v="22957" actId="22"/>
          <ac:spMkLst>
            <pc:docMk/>
            <pc:sldMk cId="3426411511" sldId="3519"/>
            <ac:spMk id="7" creationId="{CA1328FF-86C6-6092-6219-39FF21875A1F}"/>
          </ac:spMkLst>
        </pc:spChg>
        <pc:picChg chg="mod">
          <ac:chgData name="Xiting Wang" userId="4215c639-9d29-431d-98bc-3378e62bb0e5" providerId="ADAL" clId="{76482643-6771-4ACE-9723-7E13A9FDA414}" dt="2022-07-11T03:43:55.696" v="22954" actId="1076"/>
          <ac:picMkLst>
            <pc:docMk/>
            <pc:sldMk cId="3426411511" sldId="3519"/>
            <ac:picMk id="6" creationId="{E623BBD9-D7F2-47E4-7F9F-46C50E2B4BC8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6:23:15.778" v="23214" actId="20577"/>
        <pc:sldMkLst>
          <pc:docMk/>
          <pc:sldMk cId="1381446274" sldId="3520"/>
        </pc:sldMkLst>
        <pc:spChg chg="mod">
          <ac:chgData name="Xiting Wang" userId="4215c639-9d29-431d-98bc-3378e62bb0e5" providerId="ADAL" clId="{76482643-6771-4ACE-9723-7E13A9FDA414}" dt="2022-07-11T06:23:15.778" v="23214" actId="20577"/>
          <ac:spMkLst>
            <pc:docMk/>
            <pc:sldMk cId="1381446274" sldId="3520"/>
            <ac:spMk id="3" creationId="{C63F1AF0-E160-DABF-E0E9-CD81773AE446}"/>
          </ac:spMkLst>
        </pc:spChg>
        <pc:spChg chg="mod">
          <ac:chgData name="Xiting Wang" userId="4215c639-9d29-431d-98bc-3378e62bb0e5" providerId="ADAL" clId="{76482643-6771-4ACE-9723-7E13A9FDA414}" dt="2022-07-11T03:49:36.186" v="23093" actId="14100"/>
          <ac:spMkLst>
            <pc:docMk/>
            <pc:sldMk cId="1381446274" sldId="3520"/>
            <ac:spMk id="7" creationId="{CA1328FF-86C6-6092-6219-39FF21875A1F}"/>
          </ac:spMkLst>
        </pc:spChg>
        <pc:spChg chg="add del mod">
          <ac:chgData name="Xiting Wang" userId="4215c639-9d29-431d-98bc-3378e62bb0e5" providerId="ADAL" clId="{76482643-6771-4ACE-9723-7E13A9FDA414}" dt="2022-07-11T03:46:32.827" v="23000" actId="478"/>
          <ac:spMkLst>
            <pc:docMk/>
            <pc:sldMk cId="1381446274" sldId="3520"/>
            <ac:spMk id="10" creationId="{FBA85092-70C4-1CC3-0240-F562F52CEF1C}"/>
          </ac:spMkLst>
        </pc:spChg>
        <pc:graphicFrameChg chg="add mod ord">
          <ac:chgData name="Xiting Wang" userId="4215c639-9d29-431d-98bc-3378e62bb0e5" providerId="ADAL" clId="{76482643-6771-4ACE-9723-7E13A9FDA414}" dt="2022-07-11T03:50:54.310" v="23138" actId="1076"/>
          <ac:graphicFrameMkLst>
            <pc:docMk/>
            <pc:sldMk cId="1381446274" sldId="3520"/>
            <ac:graphicFrameMk id="11" creationId="{2BAC9239-CD01-7154-7542-BD9CFF841AD0}"/>
          </ac:graphicFrameMkLst>
        </pc:graphicFrameChg>
        <pc:picChg chg="del mod">
          <ac:chgData name="Xiting Wang" userId="4215c639-9d29-431d-98bc-3378e62bb0e5" providerId="ADAL" clId="{76482643-6771-4ACE-9723-7E13A9FDA414}" dt="2022-07-11T03:46:31.308" v="22998" actId="478"/>
          <ac:picMkLst>
            <pc:docMk/>
            <pc:sldMk cId="1381446274" sldId="3520"/>
            <ac:picMk id="6" creationId="{E623BBD9-D7F2-47E4-7F9F-46C50E2B4BC8}"/>
          </ac:picMkLst>
        </pc:picChg>
        <pc:picChg chg="add del mod">
          <ac:chgData name="Xiting Wang" userId="4215c639-9d29-431d-98bc-3378e62bb0e5" providerId="ADAL" clId="{76482643-6771-4ACE-9723-7E13A9FDA414}" dt="2022-07-11T03:46:31.699" v="22999" actId="478"/>
          <ac:picMkLst>
            <pc:docMk/>
            <pc:sldMk cId="1381446274" sldId="3520"/>
            <ac:picMk id="8" creationId="{7DCFB0E0-1C3E-334F-3D98-F2EAF346442B}"/>
          </ac:picMkLst>
        </pc:picChg>
      </pc:sldChg>
      <pc:sldChg chg="modSp add mod ord">
        <pc:chgData name="Xiting Wang" userId="4215c639-9d29-431d-98bc-3378e62bb0e5" providerId="ADAL" clId="{76482643-6771-4ACE-9723-7E13A9FDA414}" dt="2022-07-11T03:49:57.274" v="23101" actId="20577"/>
        <pc:sldMkLst>
          <pc:docMk/>
          <pc:sldMk cId="2660951038" sldId="3521"/>
        </pc:sldMkLst>
        <pc:spChg chg="mod">
          <ac:chgData name="Xiting Wang" userId="4215c639-9d29-431d-98bc-3378e62bb0e5" providerId="ADAL" clId="{76482643-6771-4ACE-9723-7E13A9FDA414}" dt="2022-07-11T03:49:57.274" v="23101" actId="20577"/>
          <ac:spMkLst>
            <pc:docMk/>
            <pc:sldMk cId="2660951038" sldId="3521"/>
            <ac:spMk id="3" creationId="{C63F1AF0-E160-DABF-E0E9-CD81773AE446}"/>
          </ac:spMkLst>
        </pc:spChg>
      </pc:sldChg>
      <pc:sldChg chg="addSp delSp modSp add mod modNotesTx">
        <pc:chgData name="Xiting Wang" userId="4215c639-9d29-431d-98bc-3378e62bb0e5" providerId="ADAL" clId="{76482643-6771-4ACE-9723-7E13A9FDA414}" dt="2022-07-11T06:54:58.861" v="26519"/>
        <pc:sldMkLst>
          <pc:docMk/>
          <pc:sldMk cId="3656444802" sldId="3522"/>
        </pc:sldMkLst>
        <pc:spChg chg="mod">
          <ac:chgData name="Xiting Wang" userId="4215c639-9d29-431d-98bc-3378e62bb0e5" providerId="ADAL" clId="{76482643-6771-4ACE-9723-7E13A9FDA414}" dt="2022-07-11T06:54:58.861" v="26519"/>
          <ac:spMkLst>
            <pc:docMk/>
            <pc:sldMk cId="3656444802" sldId="3522"/>
            <ac:spMk id="3" creationId="{C63F1AF0-E160-DABF-E0E9-CD81773AE446}"/>
          </ac:spMkLst>
        </pc:spChg>
        <pc:spChg chg="del mod">
          <ac:chgData name="Xiting Wang" userId="4215c639-9d29-431d-98bc-3378e62bb0e5" providerId="ADAL" clId="{76482643-6771-4ACE-9723-7E13A9FDA414}" dt="2022-07-11T06:36:30.676" v="24576" actId="478"/>
          <ac:spMkLst>
            <pc:docMk/>
            <pc:sldMk cId="3656444802" sldId="3522"/>
            <ac:spMk id="7" creationId="{CA1328FF-86C6-6092-6219-39FF21875A1F}"/>
          </ac:spMkLst>
        </pc:spChg>
        <pc:spChg chg="add mod">
          <ac:chgData name="Xiting Wang" userId="4215c639-9d29-431d-98bc-3378e62bb0e5" providerId="ADAL" clId="{76482643-6771-4ACE-9723-7E13A9FDA414}" dt="2022-07-11T06:49:47.622" v="25791" actId="1076"/>
          <ac:spMkLst>
            <pc:docMk/>
            <pc:sldMk cId="3656444802" sldId="3522"/>
            <ac:spMk id="9" creationId="{938DE5EE-C33F-9D35-42E7-44B5DF3A0650}"/>
          </ac:spMkLst>
        </pc:spChg>
        <pc:graphicFrameChg chg="del">
          <ac:chgData name="Xiting Wang" userId="4215c639-9d29-431d-98bc-3378e62bb0e5" providerId="ADAL" clId="{76482643-6771-4ACE-9723-7E13A9FDA414}" dt="2022-07-11T03:49:41.171" v="23095" actId="478"/>
          <ac:graphicFrameMkLst>
            <pc:docMk/>
            <pc:sldMk cId="3656444802" sldId="3522"/>
            <ac:graphicFrameMk id="11" creationId="{2BAC9239-CD01-7154-7542-BD9CFF841AD0}"/>
          </ac:graphicFrameMkLst>
        </pc:graphicFrameChg>
        <pc:picChg chg="add mod">
          <ac:chgData name="Xiting Wang" userId="4215c639-9d29-431d-98bc-3378e62bb0e5" providerId="ADAL" clId="{76482643-6771-4ACE-9723-7E13A9FDA414}" dt="2022-07-11T06:36:40.892" v="24581" actId="1076"/>
          <ac:picMkLst>
            <pc:docMk/>
            <pc:sldMk cId="3656444802" sldId="3522"/>
            <ac:picMk id="6" creationId="{954B9174-5D21-C5A9-96EC-E5D2220CA280}"/>
          </ac:picMkLst>
        </pc:picChg>
      </pc:sldChg>
      <pc:sldChg chg="delSp add del mod">
        <pc:chgData name="Xiting Wang" userId="4215c639-9d29-431d-98bc-3378e62bb0e5" providerId="ADAL" clId="{76482643-6771-4ACE-9723-7E13A9FDA414}" dt="2022-07-11T06:38:58.321" v="24676" actId="47"/>
        <pc:sldMkLst>
          <pc:docMk/>
          <pc:sldMk cId="4193490748" sldId="3523"/>
        </pc:sldMkLst>
        <pc:spChg chg="del">
          <ac:chgData name="Xiting Wang" userId="4215c639-9d29-431d-98bc-3378e62bb0e5" providerId="ADAL" clId="{76482643-6771-4ACE-9723-7E13A9FDA414}" dt="2022-07-11T06:37:19.536" v="24584" actId="478"/>
          <ac:spMkLst>
            <pc:docMk/>
            <pc:sldMk cId="4193490748" sldId="3523"/>
            <ac:spMk id="9" creationId="{938DE5EE-C33F-9D35-42E7-44B5DF3A0650}"/>
          </ac:spMkLst>
        </pc:spChg>
        <pc:picChg chg="del">
          <ac:chgData name="Xiting Wang" userId="4215c639-9d29-431d-98bc-3378e62bb0e5" providerId="ADAL" clId="{76482643-6771-4ACE-9723-7E13A9FDA414}" dt="2022-07-11T06:37:18.174" v="24583" actId="478"/>
          <ac:picMkLst>
            <pc:docMk/>
            <pc:sldMk cId="4193490748" sldId="3523"/>
            <ac:picMk id="6" creationId="{954B9174-5D21-C5A9-96EC-E5D2220CA280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8:32:04.127" v="31144" actId="6549"/>
        <pc:sldMkLst>
          <pc:docMk/>
          <pc:sldMk cId="2268369444" sldId="3524"/>
        </pc:sldMkLst>
        <pc:spChg chg="mod">
          <ac:chgData name="Xiting Wang" userId="4215c639-9d29-431d-98bc-3378e62bb0e5" providerId="ADAL" clId="{76482643-6771-4ACE-9723-7E13A9FDA414}" dt="2022-07-11T08:32:04.127" v="31144" actId="6549"/>
          <ac:spMkLst>
            <pc:docMk/>
            <pc:sldMk cId="2268369444" sldId="3524"/>
            <ac:spMk id="3" creationId="{C63F1AF0-E160-DABF-E0E9-CD81773AE446}"/>
          </ac:spMkLst>
        </pc:spChg>
        <pc:spChg chg="del">
          <ac:chgData name="Xiting Wang" userId="4215c639-9d29-431d-98bc-3378e62bb0e5" providerId="ADAL" clId="{76482643-6771-4ACE-9723-7E13A9FDA414}" dt="2022-07-11T06:39:05.420" v="24679" actId="478"/>
          <ac:spMkLst>
            <pc:docMk/>
            <pc:sldMk cId="2268369444" sldId="3524"/>
            <ac:spMk id="9" creationId="{938DE5EE-C33F-9D35-42E7-44B5DF3A0650}"/>
          </ac:spMkLst>
        </pc:spChg>
        <pc:spChg chg="add mod">
          <ac:chgData name="Xiting Wang" userId="4215c639-9d29-431d-98bc-3378e62bb0e5" providerId="ADAL" clId="{76482643-6771-4ACE-9723-7E13A9FDA414}" dt="2022-07-11T06:49:58.831" v="25794" actId="1076"/>
          <ac:spMkLst>
            <pc:docMk/>
            <pc:sldMk cId="2268369444" sldId="3524"/>
            <ac:spMk id="12" creationId="{97DD2AAC-D651-AD30-F5E7-7E7A60ECE83C}"/>
          </ac:spMkLst>
        </pc:spChg>
        <pc:picChg chg="del">
          <ac:chgData name="Xiting Wang" userId="4215c639-9d29-431d-98bc-3378e62bb0e5" providerId="ADAL" clId="{76482643-6771-4ACE-9723-7E13A9FDA414}" dt="2022-07-11T06:39:04.221" v="24678" actId="478"/>
          <ac:picMkLst>
            <pc:docMk/>
            <pc:sldMk cId="2268369444" sldId="3524"/>
            <ac:picMk id="6" creationId="{954B9174-5D21-C5A9-96EC-E5D2220CA280}"/>
          </ac:picMkLst>
        </pc:picChg>
        <pc:picChg chg="add del mod">
          <ac:chgData name="Xiting Wang" userId="4215c639-9d29-431d-98bc-3378e62bb0e5" providerId="ADAL" clId="{76482643-6771-4ACE-9723-7E13A9FDA414}" dt="2022-07-11T06:49:26.652" v="25788" actId="478"/>
          <ac:picMkLst>
            <pc:docMk/>
            <pc:sldMk cId="2268369444" sldId="3524"/>
            <ac:picMk id="7" creationId="{30A5CE45-FC40-7FDB-7E39-68A0BB90831F}"/>
          </ac:picMkLst>
        </pc:picChg>
        <pc:picChg chg="add mod">
          <ac:chgData name="Xiting Wang" userId="4215c639-9d29-431d-98bc-3378e62bb0e5" providerId="ADAL" clId="{76482643-6771-4ACE-9723-7E13A9FDA414}" dt="2022-07-11T06:50:09.354" v="25797" actId="1076"/>
          <ac:picMkLst>
            <pc:docMk/>
            <pc:sldMk cId="2268369444" sldId="3524"/>
            <ac:picMk id="10" creationId="{49D32C0C-2371-6A4D-497D-2F844EF481DE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6:54:52.969" v="26516"/>
        <pc:sldMkLst>
          <pc:docMk/>
          <pc:sldMk cId="1039129801" sldId="3525"/>
        </pc:sldMkLst>
        <pc:spChg chg="mod">
          <ac:chgData name="Xiting Wang" userId="4215c639-9d29-431d-98bc-3378e62bb0e5" providerId="ADAL" clId="{76482643-6771-4ACE-9723-7E13A9FDA414}" dt="2022-07-11T06:54:52.969" v="26516"/>
          <ac:spMkLst>
            <pc:docMk/>
            <pc:sldMk cId="1039129801" sldId="3525"/>
            <ac:spMk id="3" creationId="{C63F1AF0-E160-DABF-E0E9-CD81773AE446}"/>
          </ac:spMkLst>
        </pc:spChg>
        <pc:spChg chg="del mod">
          <ac:chgData name="Xiting Wang" userId="4215c639-9d29-431d-98bc-3378e62bb0e5" providerId="ADAL" clId="{76482643-6771-4ACE-9723-7E13A9FDA414}" dt="2022-07-11T06:45:57.776" v="25459" actId="478"/>
          <ac:spMkLst>
            <pc:docMk/>
            <pc:sldMk cId="1039129801" sldId="3525"/>
            <ac:spMk id="9" creationId="{938DE5EE-C33F-9D35-42E7-44B5DF3A0650}"/>
          </ac:spMkLst>
        </pc:spChg>
        <pc:spChg chg="add mod">
          <ac:chgData name="Xiting Wang" userId="4215c639-9d29-431d-98bc-3378e62bb0e5" providerId="ADAL" clId="{76482643-6771-4ACE-9723-7E13A9FDA414}" dt="2022-07-11T06:47:26.941" v="25771" actId="1076"/>
          <ac:spMkLst>
            <pc:docMk/>
            <pc:sldMk cId="1039129801" sldId="3525"/>
            <ac:spMk id="10" creationId="{8D39452C-3FE9-0EF7-87C8-7563D9D4C9B0}"/>
          </ac:spMkLst>
        </pc:spChg>
        <pc:spChg chg="add mod">
          <ac:chgData name="Xiting Wang" userId="4215c639-9d29-431d-98bc-3378e62bb0e5" providerId="ADAL" clId="{76482643-6771-4ACE-9723-7E13A9FDA414}" dt="2022-07-11T06:47:25.167" v="25770" actId="1076"/>
          <ac:spMkLst>
            <pc:docMk/>
            <pc:sldMk cId="1039129801" sldId="3525"/>
            <ac:spMk id="11" creationId="{4DC06A45-CC51-4C95-6011-15B1EAD4966F}"/>
          </ac:spMkLst>
        </pc:spChg>
        <pc:picChg chg="del">
          <ac:chgData name="Xiting Wang" userId="4215c639-9d29-431d-98bc-3378e62bb0e5" providerId="ADAL" clId="{76482643-6771-4ACE-9723-7E13A9FDA414}" dt="2022-07-11T06:44:42.320" v="25452" actId="478"/>
          <ac:picMkLst>
            <pc:docMk/>
            <pc:sldMk cId="1039129801" sldId="3525"/>
            <ac:picMk id="6" creationId="{954B9174-5D21-C5A9-96EC-E5D2220CA280}"/>
          </ac:picMkLst>
        </pc:picChg>
        <pc:picChg chg="add mod">
          <ac:chgData name="Xiting Wang" userId="4215c639-9d29-431d-98bc-3378e62bb0e5" providerId="ADAL" clId="{76482643-6771-4ACE-9723-7E13A9FDA414}" dt="2022-07-11T06:45:43.702" v="25457" actId="1076"/>
          <ac:picMkLst>
            <pc:docMk/>
            <pc:sldMk cId="1039129801" sldId="3525"/>
            <ac:picMk id="7" creationId="{1ABAF423-E6ED-3CB5-7071-5697B2317EEB}"/>
          </ac:picMkLst>
        </pc:picChg>
      </pc:sldChg>
      <pc:sldChg chg="delSp modSp add mod">
        <pc:chgData name="Xiting Wang" userId="4215c639-9d29-431d-98bc-3378e62bb0e5" providerId="ADAL" clId="{76482643-6771-4ACE-9723-7E13A9FDA414}" dt="2022-07-11T07:00:08.280" v="27348" actId="478"/>
        <pc:sldMkLst>
          <pc:docMk/>
          <pc:sldMk cId="2221968670" sldId="3526"/>
        </pc:sldMkLst>
        <pc:spChg chg="mod">
          <ac:chgData name="Xiting Wang" userId="4215c639-9d29-431d-98bc-3378e62bb0e5" providerId="ADAL" clId="{76482643-6771-4ACE-9723-7E13A9FDA414}" dt="2022-07-11T06:59:59.887" v="27347" actId="20577"/>
          <ac:spMkLst>
            <pc:docMk/>
            <pc:sldMk cId="2221968670" sldId="3526"/>
            <ac:spMk id="3" creationId="{C63F1AF0-E160-DABF-E0E9-CD81773AE446}"/>
          </ac:spMkLst>
        </pc:spChg>
        <pc:spChg chg="del">
          <ac:chgData name="Xiting Wang" userId="4215c639-9d29-431d-98bc-3378e62bb0e5" providerId="ADAL" clId="{76482643-6771-4ACE-9723-7E13A9FDA414}" dt="2022-07-11T07:00:08.280" v="27348" actId="478"/>
          <ac:spMkLst>
            <pc:docMk/>
            <pc:sldMk cId="2221968670" sldId="3526"/>
            <ac:spMk id="12" creationId="{97DD2AAC-D651-AD30-F5E7-7E7A60ECE83C}"/>
          </ac:spMkLst>
        </pc:spChg>
        <pc:picChg chg="del">
          <ac:chgData name="Xiting Wang" userId="4215c639-9d29-431d-98bc-3378e62bb0e5" providerId="ADAL" clId="{76482643-6771-4ACE-9723-7E13A9FDA414}" dt="2022-07-11T06:51:00.161" v="25852" actId="478"/>
          <ac:picMkLst>
            <pc:docMk/>
            <pc:sldMk cId="2221968670" sldId="3526"/>
            <ac:picMk id="10" creationId="{49D32C0C-2371-6A4D-497D-2F844EF481DE}"/>
          </ac:picMkLst>
        </pc:picChg>
      </pc:sldChg>
      <pc:sldChg chg="addSp delSp modSp new mod">
        <pc:chgData name="Xiting Wang" userId="4215c639-9d29-431d-98bc-3378e62bb0e5" providerId="ADAL" clId="{76482643-6771-4ACE-9723-7E13A9FDA414}" dt="2022-07-11T07:06:16.723" v="27924"/>
        <pc:sldMkLst>
          <pc:docMk/>
          <pc:sldMk cId="1993958192" sldId="3527"/>
        </pc:sldMkLst>
        <pc:spChg chg="mod">
          <ac:chgData name="Xiting Wang" userId="4215c639-9d29-431d-98bc-3378e62bb0e5" providerId="ADAL" clId="{76482643-6771-4ACE-9723-7E13A9FDA414}" dt="2022-07-11T07:01:29.056" v="27553" actId="404"/>
          <ac:spMkLst>
            <pc:docMk/>
            <pc:sldMk cId="1993958192" sldId="3527"/>
            <ac:spMk id="2" creationId="{B722BA69-1ECA-E8BC-9FB7-57051D4ACCDE}"/>
          </ac:spMkLst>
        </pc:spChg>
        <pc:spChg chg="mod">
          <ac:chgData name="Xiting Wang" userId="4215c639-9d29-431d-98bc-3378e62bb0e5" providerId="ADAL" clId="{76482643-6771-4ACE-9723-7E13A9FDA414}" dt="2022-07-11T07:05:52.782" v="27922" actId="20577"/>
          <ac:spMkLst>
            <pc:docMk/>
            <pc:sldMk cId="1993958192" sldId="3527"/>
            <ac:spMk id="3" creationId="{FB4CA7E9-27E0-CBE0-74FD-4264CC2C169E}"/>
          </ac:spMkLst>
        </pc:spChg>
        <pc:spChg chg="add mod">
          <ac:chgData name="Xiting Wang" userId="4215c639-9d29-431d-98bc-3378e62bb0e5" providerId="ADAL" clId="{76482643-6771-4ACE-9723-7E13A9FDA414}" dt="2022-07-11T07:06:16.723" v="27924"/>
          <ac:spMkLst>
            <pc:docMk/>
            <pc:sldMk cId="1993958192" sldId="3527"/>
            <ac:spMk id="8" creationId="{5C26C7F8-7EAD-7511-500A-A2C79933CDCB}"/>
          </ac:spMkLst>
        </pc:spChg>
        <pc:picChg chg="add del mod modCrop">
          <ac:chgData name="Xiting Wang" userId="4215c639-9d29-431d-98bc-3378e62bb0e5" providerId="ADAL" clId="{76482643-6771-4ACE-9723-7E13A9FDA414}" dt="2022-07-11T07:05:56.015" v="27923" actId="1076"/>
          <ac:picMkLst>
            <pc:docMk/>
            <pc:sldMk cId="1993958192" sldId="3527"/>
            <ac:picMk id="6" creationId="{9A129E0A-BAB6-6800-9D70-7230A684DE50}"/>
          </ac:picMkLst>
        </pc:picChg>
      </pc:sldChg>
      <pc:sldChg chg="addSp delSp modSp add mod">
        <pc:chgData name="Xiting Wang" userId="4215c639-9d29-431d-98bc-3378e62bb0e5" providerId="ADAL" clId="{76482643-6771-4ACE-9723-7E13A9FDA414}" dt="2022-07-11T07:16:01.251" v="28469" actId="1076"/>
        <pc:sldMkLst>
          <pc:docMk/>
          <pc:sldMk cId="455556510" sldId="3528"/>
        </pc:sldMkLst>
        <pc:spChg chg="mod">
          <ac:chgData name="Xiting Wang" userId="4215c639-9d29-431d-98bc-3378e62bb0e5" providerId="ADAL" clId="{76482643-6771-4ACE-9723-7E13A9FDA414}" dt="2022-07-11T07:09:03.418" v="27978" actId="20577"/>
          <ac:spMkLst>
            <pc:docMk/>
            <pc:sldMk cId="455556510" sldId="3528"/>
            <ac:spMk id="2" creationId="{B722BA69-1ECA-E8BC-9FB7-57051D4ACCDE}"/>
          </ac:spMkLst>
        </pc:spChg>
        <pc:spChg chg="mod">
          <ac:chgData name="Xiting Wang" userId="4215c639-9d29-431d-98bc-3378e62bb0e5" providerId="ADAL" clId="{76482643-6771-4ACE-9723-7E13A9FDA414}" dt="2022-07-11T07:11:50.036" v="28424" actId="20577"/>
          <ac:spMkLst>
            <pc:docMk/>
            <pc:sldMk cId="455556510" sldId="3528"/>
            <ac:spMk id="3" creationId="{FB4CA7E9-27E0-CBE0-74FD-4264CC2C169E}"/>
          </ac:spMkLst>
        </pc:spChg>
        <pc:spChg chg="add mod">
          <ac:chgData name="Xiting Wang" userId="4215c639-9d29-431d-98bc-3378e62bb0e5" providerId="ADAL" clId="{76482643-6771-4ACE-9723-7E13A9FDA414}" dt="2022-07-11T07:06:40.314" v="27928" actId="1076"/>
          <ac:spMkLst>
            <pc:docMk/>
            <pc:sldMk cId="455556510" sldId="3528"/>
            <ac:spMk id="7" creationId="{8E1A333A-76B8-512B-7D3A-84A7143EA203}"/>
          </ac:spMkLst>
        </pc:spChg>
        <pc:spChg chg="del">
          <ac:chgData name="Xiting Wang" userId="4215c639-9d29-431d-98bc-3378e62bb0e5" providerId="ADAL" clId="{76482643-6771-4ACE-9723-7E13A9FDA414}" dt="2022-07-11T07:06:36.208" v="27926" actId="478"/>
          <ac:spMkLst>
            <pc:docMk/>
            <pc:sldMk cId="455556510" sldId="3528"/>
            <ac:spMk id="8" creationId="{5C26C7F8-7EAD-7511-500A-A2C79933CDCB}"/>
          </ac:spMkLst>
        </pc:spChg>
        <pc:picChg chg="del">
          <ac:chgData name="Xiting Wang" userId="4215c639-9d29-431d-98bc-3378e62bb0e5" providerId="ADAL" clId="{76482643-6771-4ACE-9723-7E13A9FDA414}" dt="2022-07-11T07:06:41.108" v="27929" actId="478"/>
          <ac:picMkLst>
            <pc:docMk/>
            <pc:sldMk cId="455556510" sldId="3528"/>
            <ac:picMk id="6" creationId="{9A129E0A-BAB6-6800-9D70-7230A684DE50}"/>
          </ac:picMkLst>
        </pc:picChg>
        <pc:picChg chg="add del mod">
          <ac:chgData name="Xiting Wang" userId="4215c639-9d29-431d-98bc-3378e62bb0e5" providerId="ADAL" clId="{76482643-6771-4ACE-9723-7E13A9FDA414}" dt="2022-07-11T07:14:46.915" v="28454" actId="478"/>
          <ac:picMkLst>
            <pc:docMk/>
            <pc:sldMk cId="455556510" sldId="3528"/>
            <ac:picMk id="10" creationId="{63E4A384-45FA-7496-7C4B-14B10C6D19E0}"/>
          </ac:picMkLst>
        </pc:picChg>
        <pc:picChg chg="add mod">
          <ac:chgData name="Xiting Wang" userId="4215c639-9d29-431d-98bc-3378e62bb0e5" providerId="ADAL" clId="{76482643-6771-4ACE-9723-7E13A9FDA414}" dt="2022-07-11T07:15:59.914" v="28468" actId="1076"/>
          <ac:picMkLst>
            <pc:docMk/>
            <pc:sldMk cId="455556510" sldId="3528"/>
            <ac:picMk id="12" creationId="{4052FE10-2A72-C3C7-C507-3A99E54C7C6C}"/>
          </ac:picMkLst>
        </pc:picChg>
        <pc:picChg chg="add mod">
          <ac:chgData name="Xiting Wang" userId="4215c639-9d29-431d-98bc-3378e62bb0e5" providerId="ADAL" clId="{76482643-6771-4ACE-9723-7E13A9FDA414}" dt="2022-07-11T07:14:56.104" v="28460" actId="1076"/>
          <ac:picMkLst>
            <pc:docMk/>
            <pc:sldMk cId="455556510" sldId="3528"/>
            <ac:picMk id="14" creationId="{722F5BDE-94FB-9041-685F-09D546508DBA}"/>
          </ac:picMkLst>
        </pc:picChg>
        <pc:picChg chg="add mod">
          <ac:chgData name="Xiting Wang" userId="4215c639-9d29-431d-98bc-3378e62bb0e5" providerId="ADAL" clId="{76482643-6771-4ACE-9723-7E13A9FDA414}" dt="2022-07-11T07:15:59.914" v="28468" actId="1076"/>
          <ac:picMkLst>
            <pc:docMk/>
            <pc:sldMk cId="455556510" sldId="3528"/>
            <ac:picMk id="16" creationId="{B0A84CE8-C812-D38C-FD57-2D39AFB3A455}"/>
          </ac:picMkLst>
        </pc:picChg>
        <pc:picChg chg="add mod">
          <ac:chgData name="Xiting Wang" userId="4215c639-9d29-431d-98bc-3378e62bb0e5" providerId="ADAL" clId="{76482643-6771-4ACE-9723-7E13A9FDA414}" dt="2022-07-11T07:15:59.914" v="28468" actId="1076"/>
          <ac:picMkLst>
            <pc:docMk/>
            <pc:sldMk cId="455556510" sldId="3528"/>
            <ac:picMk id="18" creationId="{47E8CFF6-7D80-9270-2DF7-7E3B2E3AD6E7}"/>
          </ac:picMkLst>
        </pc:picChg>
        <pc:picChg chg="add mod">
          <ac:chgData name="Xiting Wang" userId="4215c639-9d29-431d-98bc-3378e62bb0e5" providerId="ADAL" clId="{76482643-6771-4ACE-9723-7E13A9FDA414}" dt="2022-07-11T07:16:01.251" v="28469" actId="1076"/>
          <ac:picMkLst>
            <pc:docMk/>
            <pc:sldMk cId="455556510" sldId="3528"/>
            <ac:picMk id="1026" creationId="{982C6748-9131-64B6-3914-F13410DB64A4}"/>
          </ac:picMkLst>
        </pc:picChg>
        <pc:picChg chg="add mod">
          <ac:chgData name="Xiting Wang" userId="4215c639-9d29-431d-98bc-3378e62bb0e5" providerId="ADAL" clId="{76482643-6771-4ACE-9723-7E13A9FDA414}" dt="2022-07-11T07:15:59.914" v="28468" actId="1076"/>
          <ac:picMkLst>
            <pc:docMk/>
            <pc:sldMk cId="455556510" sldId="3528"/>
            <ac:picMk id="1028" creationId="{38639114-CCD0-38C0-4198-F71D57582491}"/>
          </ac:picMkLst>
        </pc:picChg>
        <pc:picChg chg="add mod">
          <ac:chgData name="Xiting Wang" userId="4215c639-9d29-431d-98bc-3378e62bb0e5" providerId="ADAL" clId="{76482643-6771-4ACE-9723-7E13A9FDA414}" dt="2022-07-11T07:15:59.914" v="28468" actId="1076"/>
          <ac:picMkLst>
            <pc:docMk/>
            <pc:sldMk cId="455556510" sldId="3528"/>
            <ac:picMk id="1030" creationId="{DF635451-84B4-BB37-5B40-21EEEDA90400}"/>
          </ac:picMkLst>
        </pc:picChg>
      </pc:sldChg>
      <pc:sldChg chg="modSp add mod">
        <pc:chgData name="Xiting Wang" userId="4215c639-9d29-431d-98bc-3378e62bb0e5" providerId="ADAL" clId="{76482643-6771-4ACE-9723-7E13A9FDA414}" dt="2022-07-11T09:29:24.644" v="31891" actId="21"/>
        <pc:sldMkLst>
          <pc:docMk/>
          <pc:sldMk cId="4025834767" sldId="3529"/>
        </pc:sldMkLst>
        <pc:spChg chg="mod">
          <ac:chgData name="Xiting Wang" userId="4215c639-9d29-431d-98bc-3378e62bb0e5" providerId="ADAL" clId="{76482643-6771-4ACE-9723-7E13A9FDA414}" dt="2022-07-11T08:11:44.397" v="29836" actId="21"/>
          <ac:spMkLst>
            <pc:docMk/>
            <pc:sldMk cId="4025834767" sldId="3529"/>
            <ac:spMk id="2" creationId="{347AE749-7787-F6FB-C54D-4ECC0E9AF0D3}"/>
          </ac:spMkLst>
        </pc:spChg>
        <pc:spChg chg="mod">
          <ac:chgData name="Xiting Wang" userId="4215c639-9d29-431d-98bc-3378e62bb0e5" providerId="ADAL" clId="{76482643-6771-4ACE-9723-7E13A9FDA414}" dt="2022-07-11T09:29:24.644" v="31891" actId="21"/>
          <ac:spMkLst>
            <pc:docMk/>
            <pc:sldMk cId="4025834767" sldId="3529"/>
            <ac:spMk id="3" creationId="{CE0CEE51-042B-769F-A469-9F60D3A570ED}"/>
          </ac:spMkLst>
        </pc:spChg>
      </pc:sldChg>
      <pc:sldChg chg="add">
        <pc:chgData name="Xiting Wang" userId="4215c639-9d29-431d-98bc-3378e62bb0e5" providerId="ADAL" clId="{76482643-6771-4ACE-9723-7E13A9FDA414}" dt="2022-07-11T07:27:24.929" v="28933"/>
        <pc:sldMkLst>
          <pc:docMk/>
          <pc:sldMk cId="1292212383" sldId="3530"/>
        </pc:sldMkLst>
      </pc:sldChg>
      <pc:sldChg chg="addSp modSp new mod modNotesTx">
        <pc:chgData name="Xiting Wang" userId="4215c639-9d29-431d-98bc-3378e62bb0e5" providerId="ADAL" clId="{76482643-6771-4ACE-9723-7E13A9FDA414}" dt="2022-07-11T08:30:20.979" v="30930" actId="1076"/>
        <pc:sldMkLst>
          <pc:docMk/>
          <pc:sldMk cId="4069135698" sldId="3531"/>
        </pc:sldMkLst>
        <pc:spChg chg="mod">
          <ac:chgData name="Xiting Wang" userId="4215c639-9d29-431d-98bc-3378e62bb0e5" providerId="ADAL" clId="{76482643-6771-4ACE-9723-7E13A9FDA414}" dt="2022-07-11T08:15:58.918" v="29967"/>
          <ac:spMkLst>
            <pc:docMk/>
            <pc:sldMk cId="4069135698" sldId="3531"/>
            <ac:spMk id="2" creationId="{E8DD41DB-1F28-C514-3FA3-5F21CB585E90}"/>
          </ac:spMkLst>
        </pc:spChg>
        <pc:spChg chg="mod">
          <ac:chgData name="Xiting Wang" userId="4215c639-9d29-431d-98bc-3378e62bb0e5" providerId="ADAL" clId="{76482643-6771-4ACE-9723-7E13A9FDA414}" dt="2022-07-11T08:28:52.548" v="30918" actId="20577"/>
          <ac:spMkLst>
            <pc:docMk/>
            <pc:sldMk cId="4069135698" sldId="3531"/>
            <ac:spMk id="3" creationId="{13638616-6A9D-976F-347D-B5125B8D56D1}"/>
          </ac:spMkLst>
        </pc:spChg>
        <pc:spChg chg="add mod">
          <ac:chgData name="Xiting Wang" userId="4215c639-9d29-431d-98bc-3378e62bb0e5" providerId="ADAL" clId="{76482643-6771-4ACE-9723-7E13A9FDA414}" dt="2022-07-11T08:30:20.979" v="30930" actId="1076"/>
          <ac:spMkLst>
            <pc:docMk/>
            <pc:sldMk cId="4069135698" sldId="3531"/>
            <ac:spMk id="10" creationId="{8CE2786E-8D24-C87A-287D-B5C2939B7C06}"/>
          </ac:spMkLst>
        </pc:spChg>
        <pc:picChg chg="add mod">
          <ac:chgData name="Xiting Wang" userId="4215c639-9d29-431d-98bc-3378e62bb0e5" providerId="ADAL" clId="{76482643-6771-4ACE-9723-7E13A9FDA414}" dt="2022-07-11T08:29:15.643" v="30922" actId="1076"/>
          <ac:picMkLst>
            <pc:docMk/>
            <pc:sldMk cId="4069135698" sldId="3531"/>
            <ac:picMk id="6" creationId="{8BB40CFE-61C1-C8B5-0959-3E81AEFF7A71}"/>
          </ac:picMkLst>
        </pc:picChg>
        <pc:picChg chg="add mod">
          <ac:chgData name="Xiting Wang" userId="4215c639-9d29-431d-98bc-3378e62bb0e5" providerId="ADAL" clId="{76482643-6771-4ACE-9723-7E13A9FDA414}" dt="2022-07-11T08:29:32.440" v="30927" actId="14100"/>
          <ac:picMkLst>
            <pc:docMk/>
            <pc:sldMk cId="4069135698" sldId="3531"/>
            <ac:picMk id="8" creationId="{5C578F41-604A-51F7-6C1C-38122761EFF0}"/>
          </ac:picMkLst>
        </pc:picChg>
      </pc:sldChg>
      <pc:sldChg chg="modSp new mod">
        <pc:chgData name="Xiting Wang" userId="4215c639-9d29-431d-98bc-3378e62bb0e5" providerId="ADAL" clId="{76482643-6771-4ACE-9723-7E13A9FDA414}" dt="2022-07-11T08:46:13.307" v="31466" actId="20577"/>
        <pc:sldMkLst>
          <pc:docMk/>
          <pc:sldMk cId="1524421990" sldId="3532"/>
        </pc:sldMkLst>
        <pc:spChg chg="mod">
          <ac:chgData name="Xiting Wang" userId="4215c639-9d29-431d-98bc-3378e62bb0e5" providerId="ADAL" clId="{76482643-6771-4ACE-9723-7E13A9FDA414}" dt="2022-07-11T08:45:06.877" v="31383" actId="20577"/>
          <ac:spMkLst>
            <pc:docMk/>
            <pc:sldMk cId="1524421990" sldId="3532"/>
            <ac:spMk id="2" creationId="{F27F0FAC-90FB-1A28-08B8-E4C7525C3CAD}"/>
          </ac:spMkLst>
        </pc:spChg>
        <pc:spChg chg="mod">
          <ac:chgData name="Xiting Wang" userId="4215c639-9d29-431d-98bc-3378e62bb0e5" providerId="ADAL" clId="{76482643-6771-4ACE-9723-7E13A9FDA414}" dt="2022-07-11T08:46:13.307" v="31466" actId="20577"/>
          <ac:spMkLst>
            <pc:docMk/>
            <pc:sldMk cId="1524421990" sldId="3532"/>
            <ac:spMk id="3" creationId="{DECD3B8C-C75E-F179-6C77-C9DB5CDADDC1}"/>
          </ac:spMkLst>
        </pc:spChg>
      </pc:sldChg>
      <pc:sldChg chg="addSp delSp modSp add mod">
        <pc:chgData name="Xiting Wang" userId="4215c639-9d29-431d-98bc-3378e62bb0e5" providerId="ADAL" clId="{76482643-6771-4ACE-9723-7E13A9FDA414}" dt="2022-07-11T08:48:58.371" v="31640" actId="1076"/>
        <pc:sldMkLst>
          <pc:docMk/>
          <pc:sldMk cId="2768782444" sldId="3533"/>
        </pc:sldMkLst>
        <pc:spChg chg="add mod">
          <ac:chgData name="Xiting Wang" userId="4215c639-9d29-431d-98bc-3378e62bb0e5" providerId="ADAL" clId="{76482643-6771-4ACE-9723-7E13A9FDA414}" dt="2022-07-11T08:48:54.947" v="31639" actId="1076"/>
          <ac:spMkLst>
            <pc:docMk/>
            <pc:sldMk cId="2768782444" sldId="3533"/>
            <ac:spMk id="9" creationId="{27ABF443-D5B9-01DE-E19B-AFAEEA9A6085}"/>
          </ac:spMkLst>
        </pc:spChg>
        <pc:spChg chg="del">
          <ac:chgData name="Xiting Wang" userId="4215c639-9d29-431d-98bc-3378e62bb0e5" providerId="ADAL" clId="{76482643-6771-4ACE-9723-7E13A9FDA414}" dt="2022-07-11T08:48:40.213" v="31634" actId="478"/>
          <ac:spMkLst>
            <pc:docMk/>
            <pc:sldMk cId="2768782444" sldId="3533"/>
            <ac:spMk id="10" creationId="{8D39452C-3FE9-0EF7-87C8-7563D9D4C9B0}"/>
          </ac:spMkLst>
        </pc:spChg>
        <pc:spChg chg="del">
          <ac:chgData name="Xiting Wang" userId="4215c639-9d29-431d-98bc-3378e62bb0e5" providerId="ADAL" clId="{76482643-6771-4ACE-9723-7E13A9FDA414}" dt="2022-07-11T08:47:18.069" v="31538" actId="478"/>
          <ac:spMkLst>
            <pc:docMk/>
            <pc:sldMk cId="2768782444" sldId="3533"/>
            <ac:spMk id="11" creationId="{4DC06A45-CC51-4C95-6011-15B1EAD4966F}"/>
          </ac:spMkLst>
        </pc:spChg>
        <pc:spChg chg="add mod">
          <ac:chgData name="Xiting Wang" userId="4215c639-9d29-431d-98bc-3378e62bb0e5" providerId="ADAL" clId="{76482643-6771-4ACE-9723-7E13A9FDA414}" dt="2022-07-11T08:48:58.371" v="31640" actId="1076"/>
          <ac:spMkLst>
            <pc:docMk/>
            <pc:sldMk cId="2768782444" sldId="3533"/>
            <ac:spMk id="13" creationId="{7430CF93-9CD3-87E2-B633-962322093694}"/>
          </ac:spMkLst>
        </pc:spChg>
        <pc:picChg chg="add mod modCrop">
          <ac:chgData name="Xiting Wang" userId="4215c639-9d29-431d-98bc-3378e62bb0e5" providerId="ADAL" clId="{76482643-6771-4ACE-9723-7E13A9FDA414}" dt="2022-07-11T08:48:52.372" v="31638" actId="1076"/>
          <ac:picMkLst>
            <pc:docMk/>
            <pc:sldMk cId="2768782444" sldId="3533"/>
            <ac:picMk id="6" creationId="{DB653FEE-1889-B8ED-546D-060D0ABC10E3}"/>
          </ac:picMkLst>
        </pc:picChg>
        <pc:picChg chg="del">
          <ac:chgData name="Xiting Wang" userId="4215c639-9d29-431d-98bc-3378e62bb0e5" providerId="ADAL" clId="{76482643-6771-4ACE-9723-7E13A9FDA414}" dt="2022-07-11T08:47:17.384" v="31537" actId="478"/>
          <ac:picMkLst>
            <pc:docMk/>
            <pc:sldMk cId="2768782444" sldId="3533"/>
            <ac:picMk id="7" creationId="{1ABAF423-E6ED-3CB5-7071-5697B2317EEB}"/>
          </ac:picMkLst>
        </pc:picChg>
      </pc:sldChg>
    </pc:docChg>
  </pc:docChgLst>
  <pc:docChgLst>
    <pc:chgData name="Xiting Wang" userId="4215c639-9d29-431d-98bc-3378e62bb0e5" providerId="ADAL" clId="{9434B579-B4AD-4A3D-8A2F-D3975C75B36B}"/>
    <pc:docChg chg="custSel modSld">
      <pc:chgData name="Xiting Wang" userId="4215c639-9d29-431d-98bc-3378e62bb0e5" providerId="ADAL" clId="{9434B579-B4AD-4A3D-8A2F-D3975C75B36B}" dt="2022-07-15T06:58:27.549" v="0" actId="478"/>
      <pc:docMkLst>
        <pc:docMk/>
      </pc:docMkLst>
      <pc:sldChg chg="delSp mod">
        <pc:chgData name="Xiting Wang" userId="4215c639-9d29-431d-98bc-3378e62bb0e5" providerId="ADAL" clId="{9434B579-B4AD-4A3D-8A2F-D3975C75B36B}" dt="2022-07-15T06:58:27.549" v="0" actId="478"/>
        <pc:sldMkLst>
          <pc:docMk/>
          <pc:sldMk cId="1851973391" sldId="256"/>
        </pc:sldMkLst>
        <pc:spChg chg="del">
          <ac:chgData name="Xiting Wang" userId="4215c639-9d29-431d-98bc-3378e62bb0e5" providerId="ADAL" clId="{9434B579-B4AD-4A3D-8A2F-D3975C75B36B}" dt="2022-07-15T06:58:27.549" v="0" actId="478"/>
          <ac:spMkLst>
            <pc:docMk/>
            <pc:sldMk cId="1851973391" sldId="256"/>
            <ac:spMk id="5" creationId="{C873B0A3-EF08-1A51-A1BF-CB69EC587B05}"/>
          </ac:spMkLst>
        </pc:spChg>
      </pc:sldChg>
    </pc:docChg>
  </pc:docChgLst>
  <pc:docChgLst>
    <pc:chgData name="Xiting Wang" userId="4215c639-9d29-431d-98bc-3378e62bb0e5" providerId="ADAL" clId="{D2E5AD96-D408-486F-AD67-5E774921CF61}"/>
    <pc:docChg chg="modSld sldOrd">
      <pc:chgData name="Xiting Wang" userId="4215c639-9d29-431d-98bc-3378e62bb0e5" providerId="ADAL" clId="{D2E5AD96-D408-486F-AD67-5E774921CF61}" dt="2022-07-12T09:12:25.180" v="109" actId="20577"/>
      <pc:docMkLst>
        <pc:docMk/>
      </pc:docMkLst>
      <pc:sldChg chg="modNotesTx">
        <pc:chgData name="Xiting Wang" userId="4215c639-9d29-431d-98bc-3378e62bb0e5" providerId="ADAL" clId="{D2E5AD96-D408-486F-AD67-5E774921CF61}" dt="2022-07-12T09:12:25.180" v="109" actId="20577"/>
        <pc:sldMkLst>
          <pc:docMk/>
          <pc:sldMk cId="1851973391" sldId="256"/>
        </pc:sldMkLst>
      </pc:sldChg>
      <pc:sldChg chg="modSp mod">
        <pc:chgData name="Xiting Wang" userId="4215c639-9d29-431d-98bc-3378e62bb0e5" providerId="ADAL" clId="{D2E5AD96-D408-486F-AD67-5E774921CF61}" dt="2022-07-12T08:59:27.465" v="49" actId="20577"/>
        <pc:sldMkLst>
          <pc:docMk/>
          <pc:sldMk cId="3647643030" sldId="268"/>
        </pc:sldMkLst>
        <pc:spChg chg="mod">
          <ac:chgData name="Xiting Wang" userId="4215c639-9d29-431d-98bc-3378e62bb0e5" providerId="ADAL" clId="{D2E5AD96-D408-486F-AD67-5E774921CF61}" dt="2022-07-12T08:59:27.465" v="49" actId="20577"/>
          <ac:spMkLst>
            <pc:docMk/>
            <pc:sldMk cId="3647643030" sldId="268"/>
            <ac:spMk id="3" creationId="{5A6C7719-68A7-2B9A-22C8-931FF539D0F9}"/>
          </ac:spMkLst>
        </pc:spChg>
      </pc:sldChg>
      <pc:sldChg chg="modSp mod">
        <pc:chgData name="Xiting Wang" userId="4215c639-9d29-431d-98bc-3378e62bb0e5" providerId="ADAL" clId="{D2E5AD96-D408-486F-AD67-5E774921CF61}" dt="2022-07-07T07:48:13.212" v="28" actId="20577"/>
        <pc:sldMkLst>
          <pc:docMk/>
          <pc:sldMk cId="58730874" sldId="3476"/>
        </pc:sldMkLst>
        <pc:spChg chg="mod">
          <ac:chgData name="Xiting Wang" userId="4215c639-9d29-431d-98bc-3378e62bb0e5" providerId="ADAL" clId="{D2E5AD96-D408-486F-AD67-5E774921CF61}" dt="2022-07-07T07:48:13.212" v="28" actId="20577"/>
          <ac:spMkLst>
            <pc:docMk/>
            <pc:sldMk cId="58730874" sldId="3476"/>
            <ac:spMk id="2" creationId="{76649D19-50F9-D3DC-BE12-CA59F981E0D4}"/>
          </ac:spMkLst>
        </pc:spChg>
      </pc:sldChg>
      <pc:sldChg chg="modSp mod">
        <pc:chgData name="Xiting Wang" userId="4215c639-9d29-431d-98bc-3378e62bb0e5" providerId="ADAL" clId="{D2E5AD96-D408-486F-AD67-5E774921CF61}" dt="2022-07-12T07:50:58.138" v="32" actId="1037"/>
        <pc:sldMkLst>
          <pc:docMk/>
          <pc:sldMk cId="664400598" sldId="3481"/>
        </pc:sldMkLst>
        <pc:picChg chg="mod">
          <ac:chgData name="Xiting Wang" userId="4215c639-9d29-431d-98bc-3378e62bb0e5" providerId="ADAL" clId="{D2E5AD96-D408-486F-AD67-5E774921CF61}" dt="2022-07-12T07:50:58.138" v="32" actId="1037"/>
          <ac:picMkLst>
            <pc:docMk/>
            <pc:sldMk cId="664400598" sldId="3481"/>
            <ac:picMk id="2057" creationId="{FBAF0726-DE19-D7F6-25F4-E74C7B254293}"/>
          </ac:picMkLst>
        </pc:picChg>
      </pc:sldChg>
      <pc:sldChg chg="modSp mod">
        <pc:chgData name="Xiting Wang" userId="4215c639-9d29-431d-98bc-3378e62bb0e5" providerId="ADAL" clId="{D2E5AD96-D408-486F-AD67-5E774921CF61}" dt="2022-07-12T08:35:18.268" v="34" actId="6549"/>
        <pc:sldMkLst>
          <pc:docMk/>
          <pc:sldMk cId="4518825" sldId="3517"/>
        </pc:sldMkLst>
        <pc:spChg chg="mod">
          <ac:chgData name="Xiting Wang" userId="4215c639-9d29-431d-98bc-3378e62bb0e5" providerId="ADAL" clId="{D2E5AD96-D408-486F-AD67-5E774921CF61}" dt="2022-07-12T08:35:18.268" v="34" actId="6549"/>
          <ac:spMkLst>
            <pc:docMk/>
            <pc:sldMk cId="4518825" sldId="3517"/>
            <ac:spMk id="3" creationId="{C63F1AF0-E160-DABF-E0E9-CD81773AE446}"/>
          </ac:spMkLst>
        </pc:spChg>
      </pc:sldChg>
      <pc:sldChg chg="modSp mod">
        <pc:chgData name="Xiting Wang" userId="4215c639-9d29-431d-98bc-3378e62bb0e5" providerId="ADAL" clId="{D2E5AD96-D408-486F-AD67-5E774921CF61}" dt="2022-07-12T08:55:10.428" v="47" actId="20577"/>
        <pc:sldMkLst>
          <pc:docMk/>
          <pc:sldMk cId="4002694250" sldId="3518"/>
        </pc:sldMkLst>
        <pc:spChg chg="mod">
          <ac:chgData name="Xiting Wang" userId="4215c639-9d29-431d-98bc-3378e62bb0e5" providerId="ADAL" clId="{D2E5AD96-D408-486F-AD67-5E774921CF61}" dt="2022-07-12T08:55:10.428" v="47" actId="20577"/>
          <ac:spMkLst>
            <pc:docMk/>
            <pc:sldMk cId="4002694250" sldId="3518"/>
            <ac:spMk id="10" creationId="{A2342422-A59B-D941-36D8-1F1BF76D194E}"/>
          </ac:spMkLst>
        </pc:spChg>
      </pc:sldChg>
      <pc:sldChg chg="ord">
        <pc:chgData name="Xiting Wang" userId="4215c639-9d29-431d-98bc-3378e62bb0e5" providerId="ADAL" clId="{D2E5AD96-D408-486F-AD67-5E774921CF61}" dt="2022-07-12T09:05:07.677" v="51"/>
        <pc:sldMkLst>
          <pc:docMk/>
          <pc:sldMk cId="4025834767" sldId="3529"/>
        </pc:sldMkLst>
      </pc:sldChg>
    </pc:docChg>
  </pc:docChgLst>
  <pc:docChgLst>
    <pc:chgData name="Xiting Wang" userId="4215c639-9d29-431d-98bc-3378e62bb0e5" providerId="ADAL" clId="{D279339C-3391-4976-A63B-85B8746ECA90}"/>
    <pc:docChg chg="undo redo custSel addSld delSld modSld sldOrd modMainMaster modSection">
      <pc:chgData name="Xiting Wang" userId="4215c639-9d29-431d-98bc-3378e62bb0e5" providerId="ADAL" clId="{D279339C-3391-4976-A63B-85B8746ECA90}" dt="2022-07-15T05:50:39.057" v="1882" actId="1076"/>
      <pc:docMkLst>
        <pc:docMk/>
      </pc:docMkLst>
      <pc:sldChg chg="modTransition">
        <pc:chgData name="Xiting Wang" userId="4215c639-9d29-431d-98bc-3378e62bb0e5" providerId="ADAL" clId="{D279339C-3391-4976-A63B-85B8746ECA90}" dt="2022-07-15T04:06:08.630" v="1710"/>
        <pc:sldMkLst>
          <pc:docMk/>
          <pc:sldMk cId="1851973391" sldId="256"/>
        </pc:sldMkLst>
      </pc:sldChg>
      <pc:sldChg chg="modSp del mod ord">
        <pc:chgData name="Xiting Wang" userId="4215c639-9d29-431d-98bc-3378e62bb0e5" providerId="ADAL" clId="{D279339C-3391-4976-A63B-85B8746ECA90}" dt="2022-07-15T03:58:17.465" v="1611" actId="47"/>
        <pc:sldMkLst>
          <pc:docMk/>
          <pc:sldMk cId="3375421449" sldId="267"/>
        </pc:sldMkLst>
        <pc:spChg chg="mod">
          <ac:chgData name="Xiting Wang" userId="4215c639-9d29-431d-98bc-3378e62bb0e5" providerId="ADAL" clId="{D279339C-3391-4976-A63B-85B8746ECA90}" dt="2022-07-15T03:56:00.814" v="1544" actId="122"/>
          <ac:spMkLst>
            <pc:docMk/>
            <pc:sldMk cId="3375421449" sldId="267"/>
            <ac:spMk id="3" creationId="{5A6C7719-68A7-2B9A-22C8-931FF539D0F9}"/>
          </ac:spMkLst>
        </pc:spChg>
      </pc:sldChg>
      <pc:sldChg chg="delSp del mod">
        <pc:chgData name="Xiting Wang" userId="4215c639-9d29-431d-98bc-3378e62bb0e5" providerId="ADAL" clId="{D279339C-3391-4976-A63B-85B8746ECA90}" dt="2022-07-15T04:00:10.852" v="1630" actId="47"/>
        <pc:sldMkLst>
          <pc:docMk/>
          <pc:sldMk cId="3647643030" sldId="268"/>
        </pc:sldMkLst>
        <pc:picChg chg="del">
          <ac:chgData name="Xiting Wang" userId="4215c639-9d29-431d-98bc-3378e62bb0e5" providerId="ADAL" clId="{D279339C-3391-4976-A63B-85B8746ECA90}" dt="2022-07-15T04:00:05.526" v="1627" actId="21"/>
          <ac:picMkLst>
            <pc:docMk/>
            <pc:sldMk cId="3647643030" sldId="268"/>
            <ac:picMk id="5" creationId="{92270CF2-FDC1-E0FF-868D-0E494D2B1957}"/>
          </ac:picMkLst>
        </pc:picChg>
      </pc:sldChg>
      <pc:sldChg chg="modTransition">
        <pc:chgData name="Xiting Wang" userId="4215c639-9d29-431d-98bc-3378e62bb0e5" providerId="ADAL" clId="{D279339C-3391-4976-A63B-85B8746ECA90}" dt="2022-07-15T04:06:08.630" v="1710"/>
        <pc:sldMkLst>
          <pc:docMk/>
          <pc:sldMk cId="2771829147" sldId="406"/>
        </pc:sldMkLst>
      </pc:sldChg>
      <pc:sldChg chg="modTransition">
        <pc:chgData name="Xiting Wang" userId="4215c639-9d29-431d-98bc-3378e62bb0e5" providerId="ADAL" clId="{D279339C-3391-4976-A63B-85B8746ECA90}" dt="2022-07-15T04:06:08.630" v="1710"/>
        <pc:sldMkLst>
          <pc:docMk/>
          <pc:sldMk cId="1295364034" sldId="1048"/>
        </pc:sldMkLst>
      </pc:sldChg>
      <pc:sldChg chg="modSp del mod modTransition">
        <pc:chgData name="Xiting Wang" userId="4215c639-9d29-431d-98bc-3378e62bb0e5" providerId="ADAL" clId="{D279339C-3391-4976-A63B-85B8746ECA90}" dt="2022-07-15T05:50:28.633" v="1879" actId="2696"/>
        <pc:sldMkLst>
          <pc:docMk/>
          <pc:sldMk cId="1346248854" sldId="1049"/>
        </pc:sldMkLst>
        <pc:spChg chg="mod">
          <ac:chgData name="Xiting Wang" userId="4215c639-9d29-431d-98bc-3378e62bb0e5" providerId="ADAL" clId="{D279339C-3391-4976-A63B-85B8746ECA90}" dt="2022-07-15T05:50:19.321" v="1875" actId="1076"/>
          <ac:spMkLst>
            <pc:docMk/>
            <pc:sldMk cId="1346248854" sldId="1049"/>
            <ac:spMk id="31" creationId="{4557BBED-6553-41A1-8FCB-20A8F414EB82}"/>
          </ac:spMkLst>
        </pc:spChg>
        <pc:spChg chg="mod">
          <ac:chgData name="Xiting Wang" userId="4215c639-9d29-431d-98bc-3378e62bb0e5" providerId="ADAL" clId="{D279339C-3391-4976-A63B-85B8746ECA90}" dt="2022-07-15T05:50:19.321" v="1875" actId="1076"/>
          <ac:spMkLst>
            <pc:docMk/>
            <pc:sldMk cId="1346248854" sldId="1049"/>
            <ac:spMk id="32" creationId="{1A6CDA30-1BCC-4FA6-966B-5DF843B419B6}"/>
          </ac:spMkLst>
        </pc:spChg>
        <pc:spChg chg="mod">
          <ac:chgData name="Xiting Wang" userId="4215c639-9d29-431d-98bc-3378e62bb0e5" providerId="ADAL" clId="{D279339C-3391-4976-A63B-85B8746ECA90}" dt="2022-07-15T05:50:19.321" v="1875" actId="1076"/>
          <ac:spMkLst>
            <pc:docMk/>
            <pc:sldMk cId="1346248854" sldId="1049"/>
            <ac:spMk id="33" creationId="{1D4D3DC2-5261-401F-AB7F-72DD9A6A434C}"/>
          </ac:spMkLst>
        </pc:spChg>
        <pc:spChg chg="mod">
          <ac:chgData name="Xiting Wang" userId="4215c639-9d29-431d-98bc-3378e62bb0e5" providerId="ADAL" clId="{D279339C-3391-4976-A63B-85B8746ECA90}" dt="2022-07-15T05:50:19.321" v="1875" actId="1076"/>
          <ac:spMkLst>
            <pc:docMk/>
            <pc:sldMk cId="1346248854" sldId="1049"/>
            <ac:spMk id="52" creationId="{00000000-0000-0000-0000-000000000000}"/>
          </ac:spMkLst>
        </pc:spChg>
        <pc:spChg chg="mod">
          <ac:chgData name="Xiting Wang" userId="4215c639-9d29-431d-98bc-3378e62bb0e5" providerId="ADAL" clId="{D279339C-3391-4976-A63B-85B8746ECA90}" dt="2022-07-15T05:50:19.321" v="1875" actId="1076"/>
          <ac:spMkLst>
            <pc:docMk/>
            <pc:sldMk cId="1346248854" sldId="1049"/>
            <ac:spMk id="53" creationId="{00000000-0000-0000-0000-000000000000}"/>
          </ac:spMkLst>
        </pc:spChg>
        <pc:spChg chg="mod">
          <ac:chgData name="Xiting Wang" userId="4215c639-9d29-431d-98bc-3378e62bb0e5" providerId="ADAL" clId="{D279339C-3391-4976-A63B-85B8746ECA90}" dt="2022-07-15T05:50:19.321" v="1875" actId="1076"/>
          <ac:spMkLst>
            <pc:docMk/>
            <pc:sldMk cId="1346248854" sldId="1049"/>
            <ac:spMk id="54" creationId="{00000000-0000-0000-0000-000000000000}"/>
          </ac:spMkLst>
        </pc:spChg>
        <pc:spChg chg="mod">
          <ac:chgData name="Xiting Wang" userId="4215c639-9d29-431d-98bc-3378e62bb0e5" providerId="ADAL" clId="{D279339C-3391-4976-A63B-85B8746ECA90}" dt="2022-07-15T05:50:19.321" v="1875" actId="1076"/>
          <ac:spMkLst>
            <pc:docMk/>
            <pc:sldMk cId="1346248854" sldId="1049"/>
            <ac:spMk id="61" creationId="{645B1BF0-DB06-4686-836B-23A0CAD549A9}"/>
          </ac:spMkLst>
        </pc:spChg>
        <pc:spChg chg="mod">
          <ac:chgData name="Xiting Wang" userId="4215c639-9d29-431d-98bc-3378e62bb0e5" providerId="ADAL" clId="{D279339C-3391-4976-A63B-85B8746ECA90}" dt="2022-07-15T05:50:19.321" v="1875" actId="1076"/>
          <ac:spMkLst>
            <pc:docMk/>
            <pc:sldMk cId="1346248854" sldId="1049"/>
            <ac:spMk id="62" creationId="{D558ED3F-26B1-4E6F-8BB6-8E418B689942}"/>
          </ac:spMkLst>
        </pc:spChg>
        <pc:spChg chg="mod">
          <ac:chgData name="Xiting Wang" userId="4215c639-9d29-431d-98bc-3378e62bb0e5" providerId="ADAL" clId="{D279339C-3391-4976-A63B-85B8746ECA90}" dt="2022-07-15T05:50:21.599" v="1876" actId="1076"/>
          <ac:spMkLst>
            <pc:docMk/>
            <pc:sldMk cId="1346248854" sldId="1049"/>
            <ac:spMk id="65" creationId="{C750C082-6DF7-4337-8EF1-F82CEDDCF6DE}"/>
          </ac:spMkLst>
        </pc:spChg>
        <pc:grpChg chg="mod">
          <ac:chgData name="Xiting Wang" userId="4215c639-9d29-431d-98bc-3378e62bb0e5" providerId="ADAL" clId="{D279339C-3391-4976-A63B-85B8746ECA90}" dt="2022-07-15T05:50:19.321" v="1875" actId="1076"/>
          <ac:grpSpMkLst>
            <pc:docMk/>
            <pc:sldMk cId="1346248854" sldId="1049"/>
            <ac:grpSpMk id="4" creationId="{00000000-0000-0000-0000-000000000000}"/>
          </ac:grpSpMkLst>
        </pc:grpChg>
        <pc:cxnChg chg="mod">
          <ac:chgData name="Xiting Wang" userId="4215c639-9d29-431d-98bc-3378e62bb0e5" providerId="ADAL" clId="{D279339C-3391-4976-A63B-85B8746ECA90}" dt="2022-07-15T05:50:25.400" v="1878" actId="14100"/>
          <ac:cxnSpMkLst>
            <pc:docMk/>
            <pc:sldMk cId="1346248854" sldId="1049"/>
            <ac:cxnSpMk id="64" creationId="{6A23610C-3D9B-42E6-9F4A-1048224D7865}"/>
          </ac:cxnSpMkLst>
        </pc:cxnChg>
      </pc:sldChg>
      <pc:sldChg chg="addSp modSp add mod">
        <pc:chgData name="Xiting Wang" userId="4215c639-9d29-431d-98bc-3378e62bb0e5" providerId="ADAL" clId="{D279339C-3391-4976-A63B-85B8746ECA90}" dt="2022-07-15T05:50:39.057" v="1882" actId="1076"/>
        <pc:sldMkLst>
          <pc:docMk/>
          <pc:sldMk cId="3206043137" sldId="1049"/>
        </pc:sldMkLst>
        <pc:spChg chg="mod">
          <ac:chgData name="Xiting Wang" userId="4215c639-9d29-431d-98bc-3378e62bb0e5" providerId="ADAL" clId="{D279339C-3391-4976-A63B-85B8746ECA90}" dt="2022-07-15T05:50:33.639" v="1881"/>
          <ac:spMkLst>
            <pc:docMk/>
            <pc:sldMk cId="3206043137" sldId="1049"/>
            <ac:spMk id="25" creationId="{3E3717BC-1B54-70D8-4B2C-C38B01D87CC8}"/>
          </ac:spMkLst>
        </pc:spChg>
        <pc:spChg chg="mod">
          <ac:chgData name="Xiting Wang" userId="4215c639-9d29-431d-98bc-3378e62bb0e5" providerId="ADAL" clId="{D279339C-3391-4976-A63B-85B8746ECA90}" dt="2022-07-15T05:50:33.639" v="1881"/>
          <ac:spMkLst>
            <pc:docMk/>
            <pc:sldMk cId="3206043137" sldId="1049"/>
            <ac:spMk id="26" creationId="{81D3787C-C22D-9BAA-8F12-3EC0CE412A21}"/>
          </ac:spMkLst>
        </pc:spChg>
        <pc:spChg chg="mod">
          <ac:chgData name="Xiting Wang" userId="4215c639-9d29-431d-98bc-3378e62bb0e5" providerId="ADAL" clId="{D279339C-3391-4976-A63B-85B8746ECA90}" dt="2022-07-15T05:50:33.639" v="1881"/>
          <ac:spMkLst>
            <pc:docMk/>
            <pc:sldMk cId="3206043137" sldId="1049"/>
            <ac:spMk id="27" creationId="{169A8F90-EE51-43A4-A144-2C8A138C1528}"/>
          </ac:spMkLst>
        </pc:spChg>
        <pc:spChg chg="mod">
          <ac:chgData name="Xiting Wang" userId="4215c639-9d29-431d-98bc-3378e62bb0e5" providerId="ADAL" clId="{D279339C-3391-4976-A63B-85B8746ECA90}" dt="2022-07-15T05:50:33.639" v="1881"/>
          <ac:spMkLst>
            <pc:docMk/>
            <pc:sldMk cId="3206043137" sldId="1049"/>
            <ac:spMk id="28" creationId="{81607B59-0AA7-6753-6064-0A8583044A80}"/>
          </ac:spMkLst>
        </pc:spChg>
        <pc:spChg chg="mod">
          <ac:chgData name="Xiting Wang" userId="4215c639-9d29-431d-98bc-3378e62bb0e5" providerId="ADAL" clId="{D279339C-3391-4976-A63B-85B8746ECA90}" dt="2022-07-15T05:50:33.639" v="1881"/>
          <ac:spMkLst>
            <pc:docMk/>
            <pc:sldMk cId="3206043137" sldId="1049"/>
            <ac:spMk id="29" creationId="{C5AF2379-5A92-B93A-CDEA-321A9A2E9F1C}"/>
          </ac:spMkLst>
        </pc:spChg>
        <pc:spChg chg="mod">
          <ac:chgData name="Xiting Wang" userId="4215c639-9d29-431d-98bc-3378e62bb0e5" providerId="ADAL" clId="{D279339C-3391-4976-A63B-85B8746ECA90}" dt="2022-07-15T05:50:33.639" v="1881"/>
          <ac:spMkLst>
            <pc:docMk/>
            <pc:sldMk cId="3206043137" sldId="1049"/>
            <ac:spMk id="30" creationId="{9CA106FD-5AAF-F544-EA68-77E351CF2497}"/>
          </ac:spMkLst>
        </pc:spChg>
        <pc:spChg chg="mod">
          <ac:chgData name="Xiting Wang" userId="4215c639-9d29-431d-98bc-3378e62bb0e5" providerId="ADAL" clId="{D279339C-3391-4976-A63B-85B8746ECA90}" dt="2022-07-15T05:50:39.057" v="1882" actId="1076"/>
          <ac:spMkLst>
            <pc:docMk/>
            <pc:sldMk cId="3206043137" sldId="1049"/>
            <ac:spMk id="31" creationId="{4557BBED-6553-41A1-8FCB-20A8F414EB82}"/>
          </ac:spMkLst>
        </pc:spChg>
        <pc:spChg chg="mod">
          <ac:chgData name="Xiting Wang" userId="4215c639-9d29-431d-98bc-3378e62bb0e5" providerId="ADAL" clId="{D279339C-3391-4976-A63B-85B8746ECA90}" dt="2022-07-15T05:50:39.057" v="1882" actId="1076"/>
          <ac:spMkLst>
            <pc:docMk/>
            <pc:sldMk cId="3206043137" sldId="1049"/>
            <ac:spMk id="32" creationId="{1A6CDA30-1BCC-4FA6-966B-5DF843B419B6}"/>
          </ac:spMkLst>
        </pc:spChg>
        <pc:spChg chg="mod">
          <ac:chgData name="Xiting Wang" userId="4215c639-9d29-431d-98bc-3378e62bb0e5" providerId="ADAL" clId="{D279339C-3391-4976-A63B-85B8746ECA90}" dt="2022-07-15T05:50:39.057" v="1882" actId="1076"/>
          <ac:spMkLst>
            <pc:docMk/>
            <pc:sldMk cId="3206043137" sldId="1049"/>
            <ac:spMk id="33" creationId="{1D4D3DC2-5261-401F-AB7F-72DD9A6A434C}"/>
          </ac:spMkLst>
        </pc:spChg>
        <pc:spChg chg="mod">
          <ac:chgData name="Xiting Wang" userId="4215c639-9d29-431d-98bc-3378e62bb0e5" providerId="ADAL" clId="{D279339C-3391-4976-A63B-85B8746ECA90}" dt="2022-07-15T05:50:33.639" v="1881"/>
          <ac:spMkLst>
            <pc:docMk/>
            <pc:sldMk cId="3206043137" sldId="1049"/>
            <ac:spMk id="34" creationId="{B93EAB9D-9D32-C727-DA59-A0D890E640B3}"/>
          </ac:spMkLst>
        </pc:spChg>
        <pc:spChg chg="mod">
          <ac:chgData name="Xiting Wang" userId="4215c639-9d29-431d-98bc-3378e62bb0e5" providerId="ADAL" clId="{D279339C-3391-4976-A63B-85B8746ECA90}" dt="2022-07-15T05:50:33.639" v="1881"/>
          <ac:spMkLst>
            <pc:docMk/>
            <pc:sldMk cId="3206043137" sldId="1049"/>
            <ac:spMk id="35" creationId="{684EBC90-22E3-9F4B-48D6-07A239B122BF}"/>
          </ac:spMkLst>
        </pc:spChg>
        <pc:spChg chg="mod">
          <ac:chgData name="Xiting Wang" userId="4215c639-9d29-431d-98bc-3378e62bb0e5" providerId="ADAL" clId="{D279339C-3391-4976-A63B-85B8746ECA90}" dt="2022-07-15T05:50:33.639" v="1881"/>
          <ac:spMkLst>
            <pc:docMk/>
            <pc:sldMk cId="3206043137" sldId="1049"/>
            <ac:spMk id="36" creationId="{99ADF529-99AF-CA1E-32E9-8887FB454AE4}"/>
          </ac:spMkLst>
        </pc:spChg>
        <pc:spChg chg="mod">
          <ac:chgData name="Xiting Wang" userId="4215c639-9d29-431d-98bc-3378e62bb0e5" providerId="ADAL" clId="{D279339C-3391-4976-A63B-85B8746ECA90}" dt="2022-07-15T05:50:39.057" v="1882" actId="1076"/>
          <ac:spMkLst>
            <pc:docMk/>
            <pc:sldMk cId="3206043137" sldId="1049"/>
            <ac:spMk id="52" creationId="{00000000-0000-0000-0000-000000000000}"/>
          </ac:spMkLst>
        </pc:spChg>
        <pc:spChg chg="mod">
          <ac:chgData name="Xiting Wang" userId="4215c639-9d29-431d-98bc-3378e62bb0e5" providerId="ADAL" clId="{D279339C-3391-4976-A63B-85B8746ECA90}" dt="2022-07-15T05:50:39.057" v="1882" actId="1076"/>
          <ac:spMkLst>
            <pc:docMk/>
            <pc:sldMk cId="3206043137" sldId="1049"/>
            <ac:spMk id="53" creationId="{00000000-0000-0000-0000-000000000000}"/>
          </ac:spMkLst>
        </pc:spChg>
        <pc:spChg chg="mod">
          <ac:chgData name="Xiting Wang" userId="4215c639-9d29-431d-98bc-3378e62bb0e5" providerId="ADAL" clId="{D279339C-3391-4976-A63B-85B8746ECA90}" dt="2022-07-15T05:50:39.057" v="1882" actId="1076"/>
          <ac:spMkLst>
            <pc:docMk/>
            <pc:sldMk cId="3206043137" sldId="1049"/>
            <ac:spMk id="54" creationId="{00000000-0000-0000-0000-000000000000}"/>
          </ac:spMkLst>
        </pc:spChg>
        <pc:spChg chg="mod">
          <ac:chgData name="Xiting Wang" userId="4215c639-9d29-431d-98bc-3378e62bb0e5" providerId="ADAL" clId="{D279339C-3391-4976-A63B-85B8746ECA90}" dt="2022-07-15T05:50:39.057" v="1882" actId="1076"/>
          <ac:spMkLst>
            <pc:docMk/>
            <pc:sldMk cId="3206043137" sldId="1049"/>
            <ac:spMk id="61" creationId="{645B1BF0-DB06-4686-836B-23A0CAD549A9}"/>
          </ac:spMkLst>
        </pc:spChg>
        <pc:spChg chg="mod">
          <ac:chgData name="Xiting Wang" userId="4215c639-9d29-431d-98bc-3378e62bb0e5" providerId="ADAL" clId="{D279339C-3391-4976-A63B-85B8746ECA90}" dt="2022-07-15T05:50:39.057" v="1882" actId="1076"/>
          <ac:spMkLst>
            <pc:docMk/>
            <pc:sldMk cId="3206043137" sldId="1049"/>
            <ac:spMk id="62" creationId="{D558ED3F-26B1-4E6F-8BB6-8E418B689942}"/>
          </ac:spMkLst>
        </pc:spChg>
        <pc:spChg chg="mod">
          <ac:chgData name="Xiting Wang" userId="4215c639-9d29-431d-98bc-3378e62bb0e5" providerId="ADAL" clId="{D279339C-3391-4976-A63B-85B8746ECA90}" dt="2022-07-15T05:50:39.057" v="1882" actId="1076"/>
          <ac:spMkLst>
            <pc:docMk/>
            <pc:sldMk cId="3206043137" sldId="1049"/>
            <ac:spMk id="65" creationId="{C750C082-6DF7-4337-8EF1-F82CEDDCF6DE}"/>
          </ac:spMkLst>
        </pc:spChg>
        <pc:grpChg chg="mod">
          <ac:chgData name="Xiting Wang" userId="4215c639-9d29-431d-98bc-3378e62bb0e5" providerId="ADAL" clId="{D279339C-3391-4976-A63B-85B8746ECA90}" dt="2022-07-15T05:50:39.057" v="1882" actId="1076"/>
          <ac:grpSpMkLst>
            <pc:docMk/>
            <pc:sldMk cId="3206043137" sldId="1049"/>
            <ac:grpSpMk id="4" creationId="{00000000-0000-0000-0000-000000000000}"/>
          </ac:grpSpMkLst>
        </pc:grpChg>
        <pc:grpChg chg="add mod">
          <ac:chgData name="Xiting Wang" userId="4215c639-9d29-431d-98bc-3378e62bb0e5" providerId="ADAL" clId="{D279339C-3391-4976-A63B-85B8746ECA90}" dt="2022-07-15T05:50:33.639" v="1881"/>
          <ac:grpSpMkLst>
            <pc:docMk/>
            <pc:sldMk cId="3206043137" sldId="1049"/>
            <ac:grpSpMk id="13" creationId="{EE9180CD-FF4B-BE7A-4E9B-4B1B98F1E3A7}"/>
          </ac:grpSpMkLst>
        </pc:grpChg>
        <pc:cxnChg chg="mod">
          <ac:chgData name="Xiting Wang" userId="4215c639-9d29-431d-98bc-3378e62bb0e5" providerId="ADAL" clId="{D279339C-3391-4976-A63B-85B8746ECA90}" dt="2022-07-15T05:50:39.057" v="1882" actId="1076"/>
          <ac:cxnSpMkLst>
            <pc:docMk/>
            <pc:sldMk cId="3206043137" sldId="1049"/>
            <ac:cxnSpMk id="64" creationId="{6A23610C-3D9B-42E6-9F4A-1048224D7865}"/>
          </ac:cxnSpMkLst>
        </pc:cxnChg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31646601" sldId="1075"/>
        </pc:sldMkLst>
      </pc:sldChg>
      <pc:sldChg chg="addSp delSp modSp mod modTransition modNotesTx">
        <pc:chgData name="Xiting Wang" userId="4215c639-9d29-431d-98bc-3378e62bb0e5" providerId="ADAL" clId="{D279339C-3391-4976-A63B-85B8746ECA90}" dt="2022-07-15T04:06:08.630" v="1710"/>
        <pc:sldMkLst>
          <pc:docMk/>
          <pc:sldMk cId="2761793030" sldId="1088"/>
        </pc:sldMkLst>
        <pc:spChg chg="del">
          <ac:chgData name="Xiting Wang" userId="4215c639-9d29-431d-98bc-3378e62bb0e5" providerId="ADAL" clId="{D279339C-3391-4976-A63B-85B8746ECA90}" dt="2022-07-15T02:36:14.827" v="110" actId="478"/>
          <ac:spMkLst>
            <pc:docMk/>
            <pc:sldMk cId="2761793030" sldId="1088"/>
            <ac:spMk id="3" creationId="{BF4DBBDA-C50E-405A-8C6E-8C5A81A490DC}"/>
          </ac:spMkLst>
        </pc:spChg>
        <pc:spChg chg="mod">
          <ac:chgData name="Xiting Wang" userId="4215c639-9d29-431d-98bc-3378e62bb0e5" providerId="ADAL" clId="{D279339C-3391-4976-A63B-85B8746ECA90}" dt="2022-07-15T02:36:22.875" v="113" actId="14100"/>
          <ac:spMkLst>
            <pc:docMk/>
            <pc:sldMk cId="2761793030" sldId="1088"/>
            <ac:spMk id="4" creationId="{6E0C1277-F851-4E05-941F-823B4D47434C}"/>
          </ac:spMkLst>
        </pc:spChg>
        <pc:spChg chg="mod">
          <ac:chgData name="Xiting Wang" userId="4215c639-9d29-431d-98bc-3378e62bb0e5" providerId="ADAL" clId="{D279339C-3391-4976-A63B-85B8746ECA90}" dt="2022-07-15T02:36:22.875" v="113" actId="14100"/>
          <ac:spMkLst>
            <pc:docMk/>
            <pc:sldMk cId="2761793030" sldId="1088"/>
            <ac:spMk id="6" creationId="{2AE3DE07-0361-4B06-8494-4BD41F2D5100}"/>
          </ac:spMkLst>
        </pc:spChg>
        <pc:spChg chg="mod">
          <ac:chgData name="Xiting Wang" userId="4215c639-9d29-431d-98bc-3378e62bb0e5" providerId="ADAL" clId="{D279339C-3391-4976-A63B-85B8746ECA90}" dt="2022-07-15T02:36:49.130" v="121" actId="1076"/>
          <ac:spMkLst>
            <pc:docMk/>
            <pc:sldMk cId="2761793030" sldId="1088"/>
            <ac:spMk id="7" creationId="{860E3679-0C84-4447-AA22-CED2C8A9A5F3}"/>
          </ac:spMkLst>
        </pc:spChg>
        <pc:spChg chg="mod">
          <ac:chgData name="Xiting Wang" userId="4215c639-9d29-431d-98bc-3378e62bb0e5" providerId="ADAL" clId="{D279339C-3391-4976-A63B-85B8746ECA90}" dt="2022-07-15T02:36:22.875" v="113" actId="14100"/>
          <ac:spMkLst>
            <pc:docMk/>
            <pc:sldMk cId="2761793030" sldId="1088"/>
            <ac:spMk id="8" creationId="{974C719D-C415-4485-8009-368FF3B577AB}"/>
          </ac:spMkLst>
        </pc:spChg>
        <pc:spChg chg="mod">
          <ac:chgData name="Xiting Wang" userId="4215c639-9d29-431d-98bc-3378e62bb0e5" providerId="ADAL" clId="{D279339C-3391-4976-A63B-85B8746ECA90}" dt="2022-07-15T02:36:54.458" v="122" actId="1076"/>
          <ac:spMkLst>
            <pc:docMk/>
            <pc:sldMk cId="2761793030" sldId="1088"/>
            <ac:spMk id="11" creationId="{40AD5245-2CF0-49F6-83B6-CFA7BBA14584}"/>
          </ac:spMkLst>
        </pc:spChg>
        <pc:spChg chg="add del mod">
          <ac:chgData name="Xiting Wang" userId="4215c639-9d29-431d-98bc-3378e62bb0e5" providerId="ADAL" clId="{D279339C-3391-4976-A63B-85B8746ECA90}" dt="2022-07-15T02:36:10.191" v="109"/>
          <ac:spMkLst>
            <pc:docMk/>
            <pc:sldMk cId="2761793030" sldId="1088"/>
            <ac:spMk id="13" creationId="{CE5D1F22-17EA-EC2D-C0B7-8188510C1AB0}"/>
          </ac:spMkLst>
        </pc:spChg>
        <pc:spChg chg="mod">
          <ac:chgData name="Xiting Wang" userId="4215c639-9d29-431d-98bc-3378e62bb0e5" providerId="ADAL" clId="{D279339C-3391-4976-A63B-85B8746ECA90}" dt="2022-07-15T02:35:55.330" v="103"/>
          <ac:spMkLst>
            <pc:docMk/>
            <pc:sldMk cId="2761793030" sldId="1088"/>
            <ac:spMk id="15" creationId="{28B346D3-557E-ACF3-60F7-B4914E8F24B6}"/>
          </ac:spMkLst>
        </pc:spChg>
        <pc:spChg chg="mod">
          <ac:chgData name="Xiting Wang" userId="4215c639-9d29-431d-98bc-3378e62bb0e5" providerId="ADAL" clId="{D279339C-3391-4976-A63B-85B8746ECA90}" dt="2022-07-15T02:37:00.610" v="123" actId="1076"/>
          <ac:spMkLst>
            <pc:docMk/>
            <pc:sldMk cId="2761793030" sldId="1088"/>
            <ac:spMk id="16" creationId="{EA2B89C6-90E8-4C35-940A-1C5DE7C6B2C1}"/>
          </ac:spMkLst>
        </pc:spChg>
        <pc:spChg chg="mod">
          <ac:chgData name="Xiting Wang" userId="4215c639-9d29-431d-98bc-3378e62bb0e5" providerId="ADAL" clId="{D279339C-3391-4976-A63B-85B8746ECA90}" dt="2022-07-15T02:35:55.330" v="103"/>
          <ac:spMkLst>
            <pc:docMk/>
            <pc:sldMk cId="2761793030" sldId="1088"/>
            <ac:spMk id="17" creationId="{46442DB3-1790-34C0-5A20-6B1A0C76A6CE}"/>
          </ac:spMkLst>
        </pc:spChg>
        <pc:spChg chg="mod">
          <ac:chgData name="Xiting Wang" userId="4215c639-9d29-431d-98bc-3378e62bb0e5" providerId="ADAL" clId="{D279339C-3391-4976-A63B-85B8746ECA90}" dt="2022-07-15T02:35:55.330" v="103"/>
          <ac:spMkLst>
            <pc:docMk/>
            <pc:sldMk cId="2761793030" sldId="1088"/>
            <ac:spMk id="18" creationId="{4B74956C-7781-E22B-4099-2F331556D893}"/>
          </ac:spMkLst>
        </pc:spChg>
        <pc:spChg chg="mod">
          <ac:chgData name="Xiting Wang" userId="4215c639-9d29-431d-98bc-3378e62bb0e5" providerId="ADAL" clId="{D279339C-3391-4976-A63B-85B8746ECA90}" dt="2022-07-15T02:35:55.330" v="103"/>
          <ac:spMkLst>
            <pc:docMk/>
            <pc:sldMk cId="2761793030" sldId="1088"/>
            <ac:spMk id="19" creationId="{DAB10B8D-E2BC-7469-A233-D70E8F1FF16C}"/>
          </ac:spMkLst>
        </pc:spChg>
        <pc:spChg chg="mod">
          <ac:chgData name="Xiting Wang" userId="4215c639-9d29-431d-98bc-3378e62bb0e5" providerId="ADAL" clId="{D279339C-3391-4976-A63B-85B8746ECA90}" dt="2022-07-15T02:35:55.330" v="103"/>
          <ac:spMkLst>
            <pc:docMk/>
            <pc:sldMk cId="2761793030" sldId="1088"/>
            <ac:spMk id="20" creationId="{59225A3C-8B0B-3C15-F912-2042A0992C9B}"/>
          </ac:spMkLst>
        </pc:spChg>
        <pc:spChg chg="mod">
          <ac:chgData name="Xiting Wang" userId="4215c639-9d29-431d-98bc-3378e62bb0e5" providerId="ADAL" clId="{D279339C-3391-4976-A63B-85B8746ECA90}" dt="2022-07-15T02:35:55.330" v="103"/>
          <ac:spMkLst>
            <pc:docMk/>
            <pc:sldMk cId="2761793030" sldId="1088"/>
            <ac:spMk id="21" creationId="{6A6EFFF4-C6FE-A481-9B50-34D579E1E74B}"/>
          </ac:spMkLst>
        </pc:spChg>
        <pc:spChg chg="mod">
          <ac:chgData name="Xiting Wang" userId="4215c639-9d29-431d-98bc-3378e62bb0e5" providerId="ADAL" clId="{D279339C-3391-4976-A63B-85B8746ECA90}" dt="2022-07-15T02:35:55.330" v="103"/>
          <ac:spMkLst>
            <pc:docMk/>
            <pc:sldMk cId="2761793030" sldId="1088"/>
            <ac:spMk id="22" creationId="{9DF043D6-860D-4223-BC96-DA2A50BCCCA5}"/>
          </ac:spMkLst>
        </pc:spChg>
        <pc:spChg chg="mod">
          <ac:chgData name="Xiting Wang" userId="4215c639-9d29-431d-98bc-3378e62bb0e5" providerId="ADAL" clId="{D279339C-3391-4976-A63B-85B8746ECA90}" dt="2022-07-15T02:35:55.330" v="103"/>
          <ac:spMkLst>
            <pc:docMk/>
            <pc:sldMk cId="2761793030" sldId="1088"/>
            <ac:spMk id="23" creationId="{F5C9A3C4-EDB7-F067-73D6-1317A1CF4519}"/>
          </ac:spMkLst>
        </pc:spChg>
        <pc:spChg chg="mod">
          <ac:chgData name="Xiting Wang" userId="4215c639-9d29-431d-98bc-3378e62bb0e5" providerId="ADAL" clId="{D279339C-3391-4976-A63B-85B8746ECA90}" dt="2022-07-15T02:35:55.330" v="103"/>
          <ac:spMkLst>
            <pc:docMk/>
            <pc:sldMk cId="2761793030" sldId="1088"/>
            <ac:spMk id="24" creationId="{E8425E8E-A6D4-83AF-CEC8-89B458D43A2B}"/>
          </ac:spMkLst>
        </pc:spChg>
        <pc:grpChg chg="add mod">
          <ac:chgData name="Xiting Wang" userId="4215c639-9d29-431d-98bc-3378e62bb0e5" providerId="ADAL" clId="{D279339C-3391-4976-A63B-85B8746ECA90}" dt="2022-07-15T03:03:05.155" v="645" actId="1035"/>
          <ac:grpSpMkLst>
            <pc:docMk/>
            <pc:sldMk cId="2761793030" sldId="1088"/>
            <ac:grpSpMk id="10" creationId="{81CDB111-894B-C551-EA6E-7FD4B583AE78}"/>
          </ac:grpSpMkLst>
        </pc:grpChg>
        <pc:grpChg chg="add mod">
          <ac:chgData name="Xiting Wang" userId="4215c639-9d29-431d-98bc-3378e62bb0e5" providerId="ADAL" clId="{D279339C-3391-4976-A63B-85B8746ECA90}" dt="2022-07-15T02:37:34.850" v="151" actId="1076"/>
          <ac:grpSpMkLst>
            <pc:docMk/>
            <pc:sldMk cId="2761793030" sldId="1088"/>
            <ac:grpSpMk id="25" creationId="{E2AD5ECD-9A29-ABEC-31DD-5E335A7A7E6D}"/>
          </ac:grpSpMkLst>
        </pc:grpChg>
        <pc:picChg chg="mod">
          <ac:chgData name="Xiting Wang" userId="4215c639-9d29-431d-98bc-3378e62bb0e5" providerId="ADAL" clId="{D279339C-3391-4976-A63B-85B8746ECA90}" dt="2022-07-15T02:36:22.875" v="113" actId="14100"/>
          <ac:picMkLst>
            <pc:docMk/>
            <pc:sldMk cId="2761793030" sldId="1088"/>
            <ac:picMk id="5" creationId="{3A3C0B2D-CFE1-4660-89A6-8115FE157F72}"/>
          </ac:picMkLst>
        </pc:picChg>
        <pc:picChg chg="mod">
          <ac:chgData name="Xiting Wang" userId="4215c639-9d29-431d-98bc-3378e62bb0e5" providerId="ADAL" clId="{D279339C-3391-4976-A63B-85B8746ECA90}" dt="2022-07-15T02:36:22.875" v="113" actId="14100"/>
          <ac:picMkLst>
            <pc:docMk/>
            <pc:sldMk cId="2761793030" sldId="1088"/>
            <ac:picMk id="9" creationId="{830F9D4C-651B-47BA-B246-7FA58925ACF9}"/>
          </ac:picMkLst>
        </pc:picChg>
        <pc:picChg chg="mod">
          <ac:chgData name="Xiting Wang" userId="4215c639-9d29-431d-98bc-3378e62bb0e5" providerId="ADAL" clId="{D279339C-3391-4976-A63B-85B8746ECA90}" dt="2022-07-15T02:36:22.875" v="113" actId="14100"/>
          <ac:picMkLst>
            <pc:docMk/>
            <pc:sldMk cId="2761793030" sldId="1088"/>
            <ac:picMk id="14" creationId="{BC838332-5776-4E70-A1C0-67093A39EDAE}"/>
          </ac:picMkLst>
        </pc:picChg>
      </pc:sldChg>
      <pc:sldChg chg="addSp modSp mod modTransition modNotesTx">
        <pc:chgData name="Xiting Wang" userId="4215c639-9d29-431d-98bc-3378e62bb0e5" providerId="ADAL" clId="{D279339C-3391-4976-A63B-85B8746ECA90}" dt="2022-07-15T04:06:08.630" v="1710"/>
        <pc:sldMkLst>
          <pc:docMk/>
          <pc:sldMk cId="58730874" sldId="3476"/>
        </pc:sldMkLst>
        <pc:spChg chg="mod">
          <ac:chgData name="Xiting Wang" userId="4215c639-9d29-431d-98bc-3378e62bb0e5" providerId="ADAL" clId="{D279339C-3391-4976-A63B-85B8746ECA90}" dt="2022-07-15T02:39:34.594" v="214" actId="14100"/>
          <ac:spMkLst>
            <pc:docMk/>
            <pc:sldMk cId="58730874" sldId="3476"/>
            <ac:spMk id="3" creationId="{AE567E07-3F3A-85C0-C6D9-2694202B13B5}"/>
          </ac:spMkLst>
        </pc:spChg>
        <pc:spChg chg="mod">
          <ac:chgData name="Xiting Wang" userId="4215c639-9d29-431d-98bc-3378e62bb0e5" providerId="ADAL" clId="{D279339C-3391-4976-A63B-85B8746ECA90}" dt="2022-07-15T02:38:00.013" v="154"/>
          <ac:spMkLst>
            <pc:docMk/>
            <pc:sldMk cId="58730874" sldId="3476"/>
            <ac:spMk id="6" creationId="{B7213719-C8E0-3395-CBBF-0DD6C1B64C5C}"/>
          </ac:spMkLst>
        </pc:spChg>
        <pc:spChg chg="mod">
          <ac:chgData name="Xiting Wang" userId="4215c639-9d29-431d-98bc-3378e62bb0e5" providerId="ADAL" clId="{D279339C-3391-4976-A63B-85B8746ECA90}" dt="2022-07-15T02:38:00.013" v="154"/>
          <ac:spMkLst>
            <pc:docMk/>
            <pc:sldMk cId="58730874" sldId="3476"/>
            <ac:spMk id="7" creationId="{153DDE23-2AA2-320C-314F-6F820B6403CB}"/>
          </ac:spMkLst>
        </pc:spChg>
        <pc:spChg chg="mod">
          <ac:chgData name="Xiting Wang" userId="4215c639-9d29-431d-98bc-3378e62bb0e5" providerId="ADAL" clId="{D279339C-3391-4976-A63B-85B8746ECA90}" dt="2022-07-15T02:38:00.013" v="154"/>
          <ac:spMkLst>
            <pc:docMk/>
            <pc:sldMk cId="58730874" sldId="3476"/>
            <ac:spMk id="8" creationId="{4F1C9418-A7ED-D05A-06D2-D6B6CD508AE3}"/>
          </ac:spMkLst>
        </pc:spChg>
        <pc:spChg chg="mod">
          <ac:chgData name="Xiting Wang" userId="4215c639-9d29-431d-98bc-3378e62bb0e5" providerId="ADAL" clId="{D279339C-3391-4976-A63B-85B8746ECA90}" dt="2022-07-15T02:38:00.013" v="154"/>
          <ac:spMkLst>
            <pc:docMk/>
            <pc:sldMk cId="58730874" sldId="3476"/>
            <ac:spMk id="9" creationId="{7A6BBF41-7BB2-ABCC-3732-34B1CD3DB1FB}"/>
          </ac:spMkLst>
        </pc:spChg>
        <pc:spChg chg="mod">
          <ac:chgData name="Xiting Wang" userId="4215c639-9d29-431d-98bc-3378e62bb0e5" providerId="ADAL" clId="{D279339C-3391-4976-A63B-85B8746ECA90}" dt="2022-07-15T02:38:00.013" v="154"/>
          <ac:spMkLst>
            <pc:docMk/>
            <pc:sldMk cId="58730874" sldId="3476"/>
            <ac:spMk id="10" creationId="{14C7DA5F-034B-41E0-60B4-8EB3052D3224}"/>
          </ac:spMkLst>
        </pc:spChg>
        <pc:spChg chg="mod">
          <ac:chgData name="Xiting Wang" userId="4215c639-9d29-431d-98bc-3378e62bb0e5" providerId="ADAL" clId="{D279339C-3391-4976-A63B-85B8746ECA90}" dt="2022-07-15T02:38:00.013" v="154"/>
          <ac:spMkLst>
            <pc:docMk/>
            <pc:sldMk cId="58730874" sldId="3476"/>
            <ac:spMk id="11" creationId="{490BA42A-FC89-FBCA-0F55-93D8E195A7F8}"/>
          </ac:spMkLst>
        </pc:spChg>
        <pc:spChg chg="mod">
          <ac:chgData name="Xiting Wang" userId="4215c639-9d29-431d-98bc-3378e62bb0e5" providerId="ADAL" clId="{D279339C-3391-4976-A63B-85B8746ECA90}" dt="2022-07-15T02:38:00.013" v="154"/>
          <ac:spMkLst>
            <pc:docMk/>
            <pc:sldMk cId="58730874" sldId="3476"/>
            <ac:spMk id="12" creationId="{1FB91122-7291-4BB1-F6A7-F66DF47F8E59}"/>
          </ac:spMkLst>
        </pc:spChg>
        <pc:spChg chg="mod">
          <ac:chgData name="Xiting Wang" userId="4215c639-9d29-431d-98bc-3378e62bb0e5" providerId="ADAL" clId="{D279339C-3391-4976-A63B-85B8746ECA90}" dt="2022-07-15T02:38:00.013" v="154"/>
          <ac:spMkLst>
            <pc:docMk/>
            <pc:sldMk cId="58730874" sldId="3476"/>
            <ac:spMk id="13" creationId="{F3805074-4D6B-335E-D1C2-09DF38FF7B1D}"/>
          </ac:spMkLst>
        </pc:spChg>
        <pc:spChg chg="mod">
          <ac:chgData name="Xiting Wang" userId="4215c639-9d29-431d-98bc-3378e62bb0e5" providerId="ADAL" clId="{D279339C-3391-4976-A63B-85B8746ECA90}" dt="2022-07-15T02:38:00.013" v="154"/>
          <ac:spMkLst>
            <pc:docMk/>
            <pc:sldMk cId="58730874" sldId="3476"/>
            <ac:spMk id="14" creationId="{378C8C62-00A1-6E5A-741C-B725E8EBD775}"/>
          </ac:spMkLst>
        </pc:spChg>
        <pc:grpChg chg="add mod">
          <ac:chgData name="Xiting Wang" userId="4215c639-9d29-431d-98bc-3378e62bb0e5" providerId="ADAL" clId="{D279339C-3391-4976-A63B-85B8746ECA90}" dt="2022-07-15T03:03:01.042" v="641" actId="1035"/>
          <ac:grpSpMkLst>
            <pc:docMk/>
            <pc:sldMk cId="58730874" sldId="3476"/>
            <ac:grpSpMk id="4" creationId="{9FD768B2-30CD-CD8D-6B29-8D1664882C99}"/>
          </ac:grpSpMkLst>
        </pc:grpChg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3930337512" sldId="3478"/>
        </pc:sldMkLst>
        <pc:spChg chg="mod">
          <ac:chgData name="Xiting Wang" userId="4215c639-9d29-431d-98bc-3378e62bb0e5" providerId="ADAL" clId="{D279339C-3391-4976-A63B-85B8746ECA90}" dt="2022-07-15T02:39:45.652" v="216" actId="1076"/>
          <ac:spMkLst>
            <pc:docMk/>
            <pc:sldMk cId="3930337512" sldId="3478"/>
            <ac:spMk id="3" creationId="{5AA2A85A-F117-E1AA-F81F-F8AEA2C4D668}"/>
          </ac:spMkLst>
        </pc:spChg>
        <pc:spChg chg="mod">
          <ac:chgData name="Xiting Wang" userId="4215c639-9d29-431d-98bc-3378e62bb0e5" providerId="ADAL" clId="{D279339C-3391-4976-A63B-85B8746ECA90}" dt="2022-07-15T02:39:38.039" v="215"/>
          <ac:spMkLst>
            <pc:docMk/>
            <pc:sldMk cId="3930337512" sldId="3478"/>
            <ac:spMk id="6" creationId="{82423DFB-E84B-17B8-2AB0-432E4911D8FE}"/>
          </ac:spMkLst>
        </pc:spChg>
        <pc:spChg chg="mod">
          <ac:chgData name="Xiting Wang" userId="4215c639-9d29-431d-98bc-3378e62bb0e5" providerId="ADAL" clId="{D279339C-3391-4976-A63B-85B8746ECA90}" dt="2022-07-15T02:39:38.039" v="215"/>
          <ac:spMkLst>
            <pc:docMk/>
            <pc:sldMk cId="3930337512" sldId="3478"/>
            <ac:spMk id="7" creationId="{3878AA3E-FDAD-8107-7A50-DDBC60D835D7}"/>
          </ac:spMkLst>
        </pc:spChg>
        <pc:spChg chg="mod">
          <ac:chgData name="Xiting Wang" userId="4215c639-9d29-431d-98bc-3378e62bb0e5" providerId="ADAL" clId="{D279339C-3391-4976-A63B-85B8746ECA90}" dt="2022-07-15T02:39:38.039" v="215"/>
          <ac:spMkLst>
            <pc:docMk/>
            <pc:sldMk cId="3930337512" sldId="3478"/>
            <ac:spMk id="8" creationId="{D1BCB04A-24D4-7F23-664E-CC5A29B4F360}"/>
          </ac:spMkLst>
        </pc:spChg>
        <pc:spChg chg="mod">
          <ac:chgData name="Xiting Wang" userId="4215c639-9d29-431d-98bc-3378e62bb0e5" providerId="ADAL" clId="{D279339C-3391-4976-A63B-85B8746ECA90}" dt="2022-07-15T02:39:38.039" v="215"/>
          <ac:spMkLst>
            <pc:docMk/>
            <pc:sldMk cId="3930337512" sldId="3478"/>
            <ac:spMk id="9" creationId="{656845BC-78E2-0E05-7B01-AE0B2FD76079}"/>
          </ac:spMkLst>
        </pc:spChg>
        <pc:spChg chg="mod">
          <ac:chgData name="Xiting Wang" userId="4215c639-9d29-431d-98bc-3378e62bb0e5" providerId="ADAL" clId="{D279339C-3391-4976-A63B-85B8746ECA90}" dt="2022-07-15T02:39:38.039" v="215"/>
          <ac:spMkLst>
            <pc:docMk/>
            <pc:sldMk cId="3930337512" sldId="3478"/>
            <ac:spMk id="11" creationId="{32C76E3E-0723-3ED5-1754-DD260CAB9219}"/>
          </ac:spMkLst>
        </pc:spChg>
        <pc:spChg chg="mod">
          <ac:chgData name="Xiting Wang" userId="4215c639-9d29-431d-98bc-3378e62bb0e5" providerId="ADAL" clId="{D279339C-3391-4976-A63B-85B8746ECA90}" dt="2022-07-15T02:39:45.652" v="216" actId="1076"/>
          <ac:spMkLst>
            <pc:docMk/>
            <pc:sldMk cId="3930337512" sldId="3478"/>
            <ac:spMk id="12" creationId="{E33CA120-261B-1737-EF7A-F36D1E1CC7CF}"/>
          </ac:spMkLst>
        </pc:spChg>
        <pc:spChg chg="mod">
          <ac:chgData name="Xiting Wang" userId="4215c639-9d29-431d-98bc-3378e62bb0e5" providerId="ADAL" clId="{D279339C-3391-4976-A63B-85B8746ECA90}" dt="2022-07-15T02:39:45.652" v="216" actId="1076"/>
          <ac:spMkLst>
            <pc:docMk/>
            <pc:sldMk cId="3930337512" sldId="3478"/>
            <ac:spMk id="13" creationId="{04E43B14-A6C9-BE21-4F77-AC17DCCA2AA4}"/>
          </ac:spMkLst>
        </pc:spChg>
        <pc:spChg chg="mod">
          <ac:chgData name="Xiting Wang" userId="4215c639-9d29-431d-98bc-3378e62bb0e5" providerId="ADAL" clId="{D279339C-3391-4976-A63B-85B8746ECA90}" dt="2022-07-15T02:39:38.039" v="215"/>
          <ac:spMkLst>
            <pc:docMk/>
            <pc:sldMk cId="3930337512" sldId="3478"/>
            <ac:spMk id="14" creationId="{A48B12EC-0FA1-86A4-9F86-DFB1E8EC1416}"/>
          </ac:spMkLst>
        </pc:spChg>
        <pc:spChg chg="mod">
          <ac:chgData name="Xiting Wang" userId="4215c639-9d29-431d-98bc-3378e62bb0e5" providerId="ADAL" clId="{D279339C-3391-4976-A63B-85B8746ECA90}" dt="2022-07-15T02:39:38.039" v="215"/>
          <ac:spMkLst>
            <pc:docMk/>
            <pc:sldMk cId="3930337512" sldId="3478"/>
            <ac:spMk id="16" creationId="{CECB726B-CD7A-7696-064C-BB069DCF6083}"/>
          </ac:spMkLst>
        </pc:spChg>
        <pc:spChg chg="mod">
          <ac:chgData name="Xiting Wang" userId="4215c639-9d29-431d-98bc-3378e62bb0e5" providerId="ADAL" clId="{D279339C-3391-4976-A63B-85B8746ECA90}" dt="2022-07-15T02:39:38.039" v="215"/>
          <ac:spMkLst>
            <pc:docMk/>
            <pc:sldMk cId="3930337512" sldId="3478"/>
            <ac:spMk id="18" creationId="{0465488C-9885-305E-AB68-74544DE56CBA}"/>
          </ac:spMkLst>
        </pc:spChg>
        <pc:spChg chg="mod">
          <ac:chgData name="Xiting Wang" userId="4215c639-9d29-431d-98bc-3378e62bb0e5" providerId="ADAL" clId="{D279339C-3391-4976-A63B-85B8746ECA90}" dt="2022-07-15T02:39:45.652" v="216" actId="1076"/>
          <ac:spMkLst>
            <pc:docMk/>
            <pc:sldMk cId="3930337512" sldId="3478"/>
            <ac:spMk id="19" creationId="{824298A1-177B-95BA-1304-632F8783E20A}"/>
          </ac:spMkLst>
        </pc:spChg>
        <pc:spChg chg="mod">
          <ac:chgData name="Xiting Wang" userId="4215c639-9d29-431d-98bc-3378e62bb0e5" providerId="ADAL" clId="{D279339C-3391-4976-A63B-85B8746ECA90}" dt="2022-07-15T02:39:38.039" v="215"/>
          <ac:spMkLst>
            <pc:docMk/>
            <pc:sldMk cId="3930337512" sldId="3478"/>
            <ac:spMk id="20" creationId="{A0CEAC00-C2CE-2416-EC4B-B0CFF837DE4C}"/>
          </ac:spMkLst>
        </pc:spChg>
        <pc:spChg chg="mod">
          <ac:chgData name="Xiting Wang" userId="4215c639-9d29-431d-98bc-3378e62bb0e5" providerId="ADAL" clId="{D279339C-3391-4976-A63B-85B8746ECA90}" dt="2022-07-15T02:39:45.652" v="216" actId="1076"/>
          <ac:spMkLst>
            <pc:docMk/>
            <pc:sldMk cId="3930337512" sldId="3478"/>
            <ac:spMk id="21" creationId="{EB40463F-8131-E70B-D41D-3D373264A2DE}"/>
          </ac:spMkLst>
        </pc:spChg>
        <pc:spChg chg="mod">
          <ac:chgData name="Xiting Wang" userId="4215c639-9d29-431d-98bc-3378e62bb0e5" providerId="ADAL" clId="{D279339C-3391-4976-A63B-85B8746ECA90}" dt="2022-07-15T02:39:45.652" v="216" actId="1076"/>
          <ac:spMkLst>
            <pc:docMk/>
            <pc:sldMk cId="3930337512" sldId="3478"/>
            <ac:spMk id="23" creationId="{F04AEE58-AB1B-23C3-9CC8-FB1715C890D4}"/>
          </ac:spMkLst>
        </pc:spChg>
        <pc:grpChg chg="add mod">
          <ac:chgData name="Xiting Wang" userId="4215c639-9d29-431d-98bc-3378e62bb0e5" providerId="ADAL" clId="{D279339C-3391-4976-A63B-85B8746ECA90}" dt="2022-07-15T03:02:56.465" v="637" actId="1035"/>
          <ac:grpSpMkLst>
            <pc:docMk/>
            <pc:sldMk cId="3930337512" sldId="3478"/>
            <ac:grpSpMk id="4" creationId="{170C4832-84CF-BD45-3FD9-701AAB360CAE}"/>
          </ac:grpSpMkLst>
        </pc:grpChg>
        <pc:picChg chg="mod">
          <ac:chgData name="Xiting Wang" userId="4215c639-9d29-431d-98bc-3378e62bb0e5" providerId="ADAL" clId="{D279339C-3391-4976-A63B-85B8746ECA90}" dt="2022-07-15T02:39:55.823" v="217"/>
          <ac:picMkLst>
            <pc:docMk/>
            <pc:sldMk cId="3930337512" sldId="3478"/>
            <ac:picMk id="10" creationId="{3AA95D0D-B951-864A-4F92-3E35B94AB1CF}"/>
          </ac:picMkLst>
        </pc:picChg>
        <pc:picChg chg="mod">
          <ac:chgData name="Xiting Wang" userId="4215c639-9d29-431d-98bc-3378e62bb0e5" providerId="ADAL" clId="{D279339C-3391-4976-A63B-85B8746ECA90}" dt="2022-07-15T02:39:55.823" v="217"/>
          <ac:picMkLst>
            <pc:docMk/>
            <pc:sldMk cId="3930337512" sldId="3478"/>
            <ac:picMk id="15" creationId="{50CF4FB1-140B-601F-E678-F3D27657579C}"/>
          </ac:picMkLst>
        </pc:picChg>
        <pc:picChg chg="mod">
          <ac:chgData name="Xiting Wang" userId="4215c639-9d29-431d-98bc-3378e62bb0e5" providerId="ADAL" clId="{D279339C-3391-4976-A63B-85B8746ECA90}" dt="2022-07-15T02:39:55.823" v="217"/>
          <ac:picMkLst>
            <pc:docMk/>
            <pc:sldMk cId="3930337512" sldId="3478"/>
            <ac:picMk id="17" creationId="{68EB910A-624F-630E-F1E6-023B02AAE4B0}"/>
          </ac:picMkLst>
        </pc:picChg>
      </pc:sldChg>
      <pc:sldChg chg="addSp del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664400598" sldId="3481"/>
        </pc:sldMkLst>
        <pc:spChg chg="mod">
          <ac:chgData name="Xiting Wang" userId="4215c639-9d29-431d-98bc-3378e62bb0e5" providerId="ADAL" clId="{D279339C-3391-4976-A63B-85B8746ECA90}" dt="2022-07-15T02:40:08.003" v="218"/>
          <ac:spMkLst>
            <pc:docMk/>
            <pc:sldMk cId="664400598" sldId="3481"/>
            <ac:spMk id="5" creationId="{72DBAF47-5DC5-0C6A-6501-62D745D60376}"/>
          </ac:spMkLst>
        </pc:spChg>
        <pc:spChg chg="mod">
          <ac:chgData name="Xiting Wang" userId="4215c639-9d29-431d-98bc-3378e62bb0e5" providerId="ADAL" clId="{D279339C-3391-4976-A63B-85B8746ECA90}" dt="2022-07-15T02:40:08.003" v="218"/>
          <ac:spMkLst>
            <pc:docMk/>
            <pc:sldMk cId="664400598" sldId="3481"/>
            <ac:spMk id="6" creationId="{9C66FA29-10B8-23B7-BBE7-6A306D676C6F}"/>
          </ac:spMkLst>
        </pc:spChg>
        <pc:spChg chg="mod">
          <ac:chgData name="Xiting Wang" userId="4215c639-9d29-431d-98bc-3378e62bb0e5" providerId="ADAL" clId="{D279339C-3391-4976-A63B-85B8746ECA90}" dt="2022-07-15T02:40:08.003" v="218"/>
          <ac:spMkLst>
            <pc:docMk/>
            <pc:sldMk cId="664400598" sldId="3481"/>
            <ac:spMk id="7" creationId="{5465BA73-249B-63CB-E0F1-D4CA1C268299}"/>
          </ac:spMkLst>
        </pc:spChg>
        <pc:spChg chg="mod">
          <ac:chgData name="Xiting Wang" userId="4215c639-9d29-431d-98bc-3378e62bb0e5" providerId="ADAL" clId="{D279339C-3391-4976-A63B-85B8746ECA90}" dt="2022-07-15T02:40:08.003" v="218"/>
          <ac:spMkLst>
            <pc:docMk/>
            <pc:sldMk cId="664400598" sldId="3481"/>
            <ac:spMk id="8" creationId="{DF3FB6B6-4E9D-D1C5-5703-E895E85484FB}"/>
          </ac:spMkLst>
        </pc:spChg>
        <pc:spChg chg="mod">
          <ac:chgData name="Xiting Wang" userId="4215c639-9d29-431d-98bc-3378e62bb0e5" providerId="ADAL" clId="{D279339C-3391-4976-A63B-85B8746ECA90}" dt="2022-07-15T02:40:08.003" v="218"/>
          <ac:spMkLst>
            <pc:docMk/>
            <pc:sldMk cId="664400598" sldId="3481"/>
            <ac:spMk id="9" creationId="{7FBF711A-671C-9C09-DAFD-EC892A4E9780}"/>
          </ac:spMkLst>
        </pc:spChg>
        <pc:spChg chg="mod">
          <ac:chgData name="Xiting Wang" userId="4215c639-9d29-431d-98bc-3378e62bb0e5" providerId="ADAL" clId="{D279339C-3391-4976-A63B-85B8746ECA90}" dt="2022-07-15T02:40:08.003" v="218"/>
          <ac:spMkLst>
            <pc:docMk/>
            <pc:sldMk cId="664400598" sldId="3481"/>
            <ac:spMk id="10" creationId="{F7574A2C-340D-54B8-F890-0E03F38F0846}"/>
          </ac:spMkLst>
        </pc:spChg>
        <pc:spChg chg="mod">
          <ac:chgData name="Xiting Wang" userId="4215c639-9d29-431d-98bc-3378e62bb0e5" providerId="ADAL" clId="{D279339C-3391-4976-A63B-85B8746ECA90}" dt="2022-07-15T02:40:08.003" v="218"/>
          <ac:spMkLst>
            <pc:docMk/>
            <pc:sldMk cId="664400598" sldId="3481"/>
            <ac:spMk id="11" creationId="{FF29A37E-72DC-F434-71EE-F54E6161582C}"/>
          </ac:spMkLst>
        </pc:spChg>
        <pc:spChg chg="mod">
          <ac:chgData name="Xiting Wang" userId="4215c639-9d29-431d-98bc-3378e62bb0e5" providerId="ADAL" clId="{D279339C-3391-4976-A63B-85B8746ECA90}" dt="2022-07-15T02:40:08.003" v="218"/>
          <ac:spMkLst>
            <pc:docMk/>
            <pc:sldMk cId="664400598" sldId="3481"/>
            <ac:spMk id="12" creationId="{D0A70341-DA4C-B403-03C4-61BE7B232402}"/>
          </ac:spMkLst>
        </pc:spChg>
        <pc:spChg chg="mod">
          <ac:chgData name="Xiting Wang" userId="4215c639-9d29-431d-98bc-3378e62bb0e5" providerId="ADAL" clId="{D279339C-3391-4976-A63B-85B8746ECA90}" dt="2022-07-15T02:40:08.003" v="218"/>
          <ac:spMkLst>
            <pc:docMk/>
            <pc:sldMk cId="664400598" sldId="3481"/>
            <ac:spMk id="13" creationId="{A96AAF6F-B464-3EFB-7946-3CB2280B111C}"/>
          </ac:spMkLst>
        </pc:spChg>
        <pc:spChg chg="mod">
          <ac:chgData name="Xiting Wang" userId="4215c639-9d29-431d-98bc-3378e62bb0e5" providerId="ADAL" clId="{D279339C-3391-4976-A63B-85B8746ECA90}" dt="2022-07-15T02:40:46.258" v="228"/>
          <ac:spMkLst>
            <pc:docMk/>
            <pc:sldMk cId="664400598" sldId="3481"/>
            <ac:spMk id="15" creationId="{4CE01301-E850-284E-CC1A-8CCB3A32B44E}"/>
          </ac:spMkLst>
        </pc:spChg>
        <pc:spChg chg="mod">
          <ac:chgData name="Xiting Wang" userId="4215c639-9d29-431d-98bc-3378e62bb0e5" providerId="ADAL" clId="{D279339C-3391-4976-A63B-85B8746ECA90}" dt="2022-07-15T02:40:46.258" v="228"/>
          <ac:spMkLst>
            <pc:docMk/>
            <pc:sldMk cId="664400598" sldId="3481"/>
            <ac:spMk id="16" creationId="{9602548B-6EA3-FF64-DBD8-3ECE277297DA}"/>
          </ac:spMkLst>
        </pc:spChg>
        <pc:spChg chg="mod">
          <ac:chgData name="Xiting Wang" userId="4215c639-9d29-431d-98bc-3378e62bb0e5" providerId="ADAL" clId="{D279339C-3391-4976-A63B-85B8746ECA90}" dt="2022-07-15T02:40:46.258" v="228"/>
          <ac:spMkLst>
            <pc:docMk/>
            <pc:sldMk cId="664400598" sldId="3481"/>
            <ac:spMk id="17" creationId="{2290E4E3-ADC4-6CAE-B93C-5C67E5577CEE}"/>
          </ac:spMkLst>
        </pc:spChg>
        <pc:spChg chg="mod">
          <ac:chgData name="Xiting Wang" userId="4215c639-9d29-431d-98bc-3378e62bb0e5" providerId="ADAL" clId="{D279339C-3391-4976-A63B-85B8746ECA90}" dt="2022-07-15T02:40:46.258" v="228"/>
          <ac:spMkLst>
            <pc:docMk/>
            <pc:sldMk cId="664400598" sldId="3481"/>
            <ac:spMk id="18" creationId="{70C64469-A709-146E-2150-B7B26C26758F}"/>
          </ac:spMkLst>
        </pc:spChg>
        <pc:spChg chg="mod">
          <ac:chgData name="Xiting Wang" userId="4215c639-9d29-431d-98bc-3378e62bb0e5" providerId="ADAL" clId="{D279339C-3391-4976-A63B-85B8746ECA90}" dt="2022-07-15T02:40:46.258" v="228"/>
          <ac:spMkLst>
            <pc:docMk/>
            <pc:sldMk cId="664400598" sldId="3481"/>
            <ac:spMk id="19" creationId="{247CC7FF-E6A3-6F95-E410-D0A24C6AA6EB}"/>
          </ac:spMkLst>
        </pc:spChg>
        <pc:spChg chg="mod">
          <ac:chgData name="Xiting Wang" userId="4215c639-9d29-431d-98bc-3378e62bb0e5" providerId="ADAL" clId="{D279339C-3391-4976-A63B-85B8746ECA90}" dt="2022-07-15T02:40:46.258" v="228"/>
          <ac:spMkLst>
            <pc:docMk/>
            <pc:sldMk cId="664400598" sldId="3481"/>
            <ac:spMk id="20" creationId="{C12321F1-8C5B-B0F9-E713-66BD3E0E0410}"/>
          </ac:spMkLst>
        </pc:spChg>
        <pc:spChg chg="mod">
          <ac:chgData name="Xiting Wang" userId="4215c639-9d29-431d-98bc-3378e62bb0e5" providerId="ADAL" clId="{D279339C-3391-4976-A63B-85B8746ECA90}" dt="2022-07-15T02:40:46.258" v="228"/>
          <ac:spMkLst>
            <pc:docMk/>
            <pc:sldMk cId="664400598" sldId="3481"/>
            <ac:spMk id="21" creationId="{722BA48D-978E-2212-7586-218854D2F157}"/>
          </ac:spMkLst>
        </pc:spChg>
        <pc:spChg chg="mod">
          <ac:chgData name="Xiting Wang" userId="4215c639-9d29-431d-98bc-3378e62bb0e5" providerId="ADAL" clId="{D279339C-3391-4976-A63B-85B8746ECA90}" dt="2022-07-15T02:40:46.258" v="228"/>
          <ac:spMkLst>
            <pc:docMk/>
            <pc:sldMk cId="664400598" sldId="3481"/>
            <ac:spMk id="22" creationId="{0ED29C8C-D1AA-A222-8857-DAAAB279B1E6}"/>
          </ac:spMkLst>
        </pc:spChg>
        <pc:spChg chg="mod">
          <ac:chgData name="Xiting Wang" userId="4215c639-9d29-431d-98bc-3378e62bb0e5" providerId="ADAL" clId="{D279339C-3391-4976-A63B-85B8746ECA90}" dt="2022-07-15T02:40:46.258" v="228"/>
          <ac:spMkLst>
            <pc:docMk/>
            <pc:sldMk cId="664400598" sldId="3481"/>
            <ac:spMk id="23" creationId="{D04956E5-4E7D-1C6D-6FD2-F7714E496492}"/>
          </ac:spMkLst>
        </pc:spChg>
        <pc:spChg chg="mod">
          <ac:chgData name="Xiting Wang" userId="4215c639-9d29-431d-98bc-3378e62bb0e5" providerId="ADAL" clId="{D279339C-3391-4976-A63B-85B8746ECA90}" dt="2022-07-15T02:40:53.467" v="229" actId="1076"/>
          <ac:spMkLst>
            <pc:docMk/>
            <pc:sldMk cId="664400598" sldId="3481"/>
            <ac:spMk id="43" creationId="{C85CE8A0-6AA8-3222-7E96-14B3A2211D2D}"/>
          </ac:spMkLst>
        </pc:spChg>
        <pc:spChg chg="mod">
          <ac:chgData name="Xiting Wang" userId="4215c639-9d29-431d-98bc-3378e62bb0e5" providerId="ADAL" clId="{D279339C-3391-4976-A63B-85B8746ECA90}" dt="2022-07-15T02:45:05.242" v="371" actId="1076"/>
          <ac:spMkLst>
            <pc:docMk/>
            <pc:sldMk cId="664400598" sldId="3481"/>
            <ac:spMk id="45" creationId="{E24371B0-64F6-040D-F0FA-64C43F61AFA8}"/>
          </ac:spMkLst>
        </pc:spChg>
        <pc:spChg chg="mod">
          <ac:chgData name="Xiting Wang" userId="4215c639-9d29-431d-98bc-3378e62bb0e5" providerId="ADAL" clId="{D279339C-3391-4976-A63B-85B8746ECA90}" dt="2022-07-15T02:41:36.765" v="270" actId="20577"/>
          <ac:spMkLst>
            <pc:docMk/>
            <pc:sldMk cId="664400598" sldId="3481"/>
            <ac:spMk id="46" creationId="{FBBCF090-C9C2-4824-4F1F-11FEB0748E16}"/>
          </ac:spMkLst>
        </pc:spChg>
        <pc:spChg chg="mod">
          <ac:chgData name="Xiting Wang" userId="4215c639-9d29-431d-98bc-3378e62bb0e5" providerId="ADAL" clId="{D279339C-3391-4976-A63B-85B8746ECA90}" dt="2022-07-15T02:43:58.682" v="300" actId="1076"/>
          <ac:spMkLst>
            <pc:docMk/>
            <pc:sldMk cId="664400598" sldId="3481"/>
            <ac:spMk id="47" creationId="{6C451DD5-E488-9941-F652-1C2944601429}"/>
          </ac:spMkLst>
        </pc:spChg>
        <pc:spChg chg="mod">
          <ac:chgData name="Xiting Wang" userId="4215c639-9d29-431d-98bc-3378e62bb0e5" providerId="ADAL" clId="{D279339C-3391-4976-A63B-85B8746ECA90}" dt="2022-07-15T02:44:03.865" v="301" actId="1076"/>
          <ac:spMkLst>
            <pc:docMk/>
            <pc:sldMk cId="664400598" sldId="3481"/>
            <ac:spMk id="59" creationId="{35EA1B33-5816-7DC5-A438-DD30151036DF}"/>
          </ac:spMkLst>
        </pc:spChg>
        <pc:spChg chg="mod">
          <ac:chgData name="Xiting Wang" userId="4215c639-9d29-431d-98bc-3378e62bb0e5" providerId="ADAL" clId="{D279339C-3391-4976-A63B-85B8746ECA90}" dt="2022-07-15T02:44:44.193" v="368"/>
          <ac:spMkLst>
            <pc:docMk/>
            <pc:sldMk cId="664400598" sldId="3481"/>
            <ac:spMk id="2051" creationId="{3B25D71B-2A0D-A0BA-7B8A-E0BD1E8C27C6}"/>
          </ac:spMkLst>
        </pc:spChg>
        <pc:spChg chg="mod">
          <ac:chgData name="Xiting Wang" userId="4215c639-9d29-431d-98bc-3378e62bb0e5" providerId="ADAL" clId="{D279339C-3391-4976-A63B-85B8746ECA90}" dt="2022-07-15T02:42:19.806" v="283" actId="20577"/>
          <ac:spMkLst>
            <pc:docMk/>
            <pc:sldMk cId="664400598" sldId="3481"/>
            <ac:spMk id="2059" creationId="{BCC98757-8B13-4841-2E2F-0EBAF6B64D8E}"/>
          </ac:spMkLst>
        </pc:spChg>
        <pc:spChg chg="mod">
          <ac:chgData name="Xiting Wang" userId="4215c639-9d29-431d-98bc-3378e62bb0e5" providerId="ADAL" clId="{D279339C-3391-4976-A63B-85B8746ECA90}" dt="2022-07-15T02:44:49.666" v="369" actId="1076"/>
          <ac:spMkLst>
            <pc:docMk/>
            <pc:sldMk cId="664400598" sldId="3481"/>
            <ac:spMk id="2060" creationId="{E2F6504F-B8F2-F57C-EA3F-22098A0735E4}"/>
          </ac:spMkLst>
        </pc:spChg>
        <pc:grpChg chg="add del mod">
          <ac:chgData name="Xiting Wang" userId="4215c639-9d29-431d-98bc-3378e62bb0e5" providerId="ADAL" clId="{D279339C-3391-4976-A63B-85B8746ECA90}" dt="2022-07-15T02:40:32.850" v="226" actId="478"/>
          <ac:grpSpMkLst>
            <pc:docMk/>
            <pc:sldMk cId="664400598" sldId="3481"/>
            <ac:grpSpMk id="4" creationId="{C7EEEDCF-A9B6-87EB-DDC0-9B804DC47F59}"/>
          </ac:grpSpMkLst>
        </pc:grpChg>
        <pc:grpChg chg="add mod">
          <ac:chgData name="Xiting Wang" userId="4215c639-9d29-431d-98bc-3378e62bb0e5" providerId="ADAL" clId="{D279339C-3391-4976-A63B-85B8746ECA90}" dt="2022-07-15T03:02:53.147" v="633" actId="1035"/>
          <ac:grpSpMkLst>
            <pc:docMk/>
            <pc:sldMk cId="664400598" sldId="3481"/>
            <ac:grpSpMk id="14" creationId="{B4868B76-CD64-BA39-0E37-987341797379}"/>
          </ac:grpSpMkLst>
        </pc:grpChg>
        <pc:grpChg chg="mod">
          <ac:chgData name="Xiting Wang" userId="4215c639-9d29-431d-98bc-3378e62bb0e5" providerId="ADAL" clId="{D279339C-3391-4976-A63B-85B8746ECA90}" dt="2022-07-15T02:40:53.467" v="229" actId="1076"/>
          <ac:grpSpMkLst>
            <pc:docMk/>
            <pc:sldMk cId="664400598" sldId="3481"/>
            <ac:grpSpMk id="41" creationId="{9FE471CD-AE52-8C2A-AED0-7F80F9574845}"/>
          </ac:grpSpMkLst>
        </pc:grpChg>
        <pc:grpChg chg="mod">
          <ac:chgData name="Xiting Wang" userId="4215c639-9d29-431d-98bc-3378e62bb0e5" providerId="ADAL" clId="{D279339C-3391-4976-A63B-85B8746ECA90}" dt="2022-07-15T02:41:53.963" v="271" actId="1076"/>
          <ac:grpSpMkLst>
            <pc:docMk/>
            <pc:sldMk cId="664400598" sldId="3481"/>
            <ac:grpSpMk id="42" creationId="{6ECE5BE0-AB27-E574-277D-577ABE2945A6}"/>
          </ac:grpSpMkLst>
        </pc:grpChg>
        <pc:picChg chg="mod">
          <ac:chgData name="Xiting Wang" userId="4215c639-9d29-431d-98bc-3378e62bb0e5" providerId="ADAL" clId="{D279339C-3391-4976-A63B-85B8746ECA90}" dt="2022-07-15T02:41:53.963" v="271" actId="1076"/>
          <ac:picMkLst>
            <pc:docMk/>
            <pc:sldMk cId="664400598" sldId="3481"/>
            <ac:picMk id="35" creationId="{BCE54A29-92E8-CB4D-2FCD-CBC88D8248B0}"/>
          </ac:picMkLst>
        </pc:picChg>
        <pc:picChg chg="mod">
          <ac:chgData name="Xiting Wang" userId="4215c639-9d29-431d-98bc-3378e62bb0e5" providerId="ADAL" clId="{D279339C-3391-4976-A63B-85B8746ECA90}" dt="2022-07-15T02:40:53.467" v="229" actId="1076"/>
          <ac:picMkLst>
            <pc:docMk/>
            <pc:sldMk cId="664400598" sldId="3481"/>
            <ac:picMk id="37" creationId="{393D0391-CC54-9497-A347-E680FE25A3F4}"/>
          </ac:picMkLst>
        </pc:picChg>
        <pc:picChg chg="mod">
          <ac:chgData name="Xiting Wang" userId="4215c639-9d29-431d-98bc-3378e62bb0e5" providerId="ADAL" clId="{D279339C-3391-4976-A63B-85B8746ECA90}" dt="2022-07-15T02:41:53.963" v="271" actId="1076"/>
          <ac:picMkLst>
            <pc:docMk/>
            <pc:sldMk cId="664400598" sldId="3481"/>
            <ac:picMk id="40" creationId="{5330640C-6A80-FC81-76D2-0BC25B8251CD}"/>
          </ac:picMkLst>
        </pc:picChg>
        <pc:picChg chg="mod">
          <ac:chgData name="Xiting Wang" userId="4215c639-9d29-431d-98bc-3378e62bb0e5" providerId="ADAL" clId="{D279339C-3391-4976-A63B-85B8746ECA90}" dt="2022-07-15T02:41:12.930" v="232"/>
          <ac:picMkLst>
            <pc:docMk/>
            <pc:sldMk cId="664400598" sldId="3481"/>
            <ac:picMk id="58" creationId="{DB52D7C7-FD42-6814-516C-D37D4E229404}"/>
          </ac:picMkLst>
        </pc:picChg>
        <pc:picChg chg="mod">
          <ac:chgData name="Xiting Wang" userId="4215c639-9d29-431d-98bc-3378e62bb0e5" providerId="ADAL" clId="{D279339C-3391-4976-A63B-85B8746ECA90}" dt="2022-07-15T02:40:57.145" v="230"/>
          <ac:picMkLst>
            <pc:docMk/>
            <pc:sldMk cId="664400598" sldId="3481"/>
            <ac:picMk id="2048" creationId="{273847BE-17C6-8597-CEA1-E8EC5DBF4D05}"/>
          </ac:picMkLst>
        </pc:picChg>
        <pc:picChg chg="mod">
          <ac:chgData name="Xiting Wang" userId="4215c639-9d29-431d-98bc-3378e62bb0e5" providerId="ADAL" clId="{D279339C-3391-4976-A63B-85B8746ECA90}" dt="2022-07-15T02:41:12.930" v="232"/>
          <ac:picMkLst>
            <pc:docMk/>
            <pc:sldMk cId="664400598" sldId="3481"/>
            <ac:picMk id="2049" creationId="{FFC12F20-8E24-3B8B-7C64-CBA70CF29B07}"/>
          </ac:picMkLst>
        </pc:picChg>
        <pc:picChg chg="mod">
          <ac:chgData name="Xiting Wang" userId="4215c639-9d29-431d-98bc-3378e62bb0e5" providerId="ADAL" clId="{D279339C-3391-4976-A63B-85B8746ECA90}" dt="2022-07-15T02:44:14.482" v="302" actId="1076"/>
          <ac:picMkLst>
            <pc:docMk/>
            <pc:sldMk cId="664400598" sldId="3481"/>
            <ac:picMk id="2053" creationId="{881427C9-C87C-D503-4562-0CC55DCBC5FC}"/>
          </ac:picMkLst>
        </pc:picChg>
        <pc:picChg chg="mod">
          <ac:chgData name="Xiting Wang" userId="4215c639-9d29-431d-98bc-3378e62bb0e5" providerId="ADAL" clId="{D279339C-3391-4976-A63B-85B8746ECA90}" dt="2022-07-15T02:40:53.467" v="229" actId="1076"/>
          <ac:picMkLst>
            <pc:docMk/>
            <pc:sldMk cId="664400598" sldId="3481"/>
            <ac:picMk id="2054" creationId="{3ECD737A-C7C2-633B-EBC6-8EE0BA8CCB31}"/>
          </ac:picMkLst>
        </pc:picChg>
        <pc:picChg chg="mod">
          <ac:chgData name="Xiting Wang" userId="4215c639-9d29-431d-98bc-3378e62bb0e5" providerId="ADAL" clId="{D279339C-3391-4976-A63B-85B8746ECA90}" dt="2022-07-15T02:44:14.482" v="302" actId="1076"/>
          <ac:picMkLst>
            <pc:docMk/>
            <pc:sldMk cId="664400598" sldId="3481"/>
            <ac:picMk id="2055" creationId="{79AAF91A-F12C-8A4D-FB3C-EDE952963F04}"/>
          </ac:picMkLst>
        </pc:picChg>
        <pc:picChg chg="mod">
          <ac:chgData name="Xiting Wang" userId="4215c639-9d29-431d-98bc-3378e62bb0e5" providerId="ADAL" clId="{D279339C-3391-4976-A63B-85B8746ECA90}" dt="2022-07-15T02:41:53.963" v="271" actId="1076"/>
          <ac:picMkLst>
            <pc:docMk/>
            <pc:sldMk cId="664400598" sldId="3481"/>
            <ac:picMk id="2056" creationId="{44349DA2-9E4E-1527-EB35-845876DF1A03}"/>
          </ac:picMkLst>
        </pc:picChg>
        <pc:picChg chg="mod">
          <ac:chgData name="Xiting Wang" userId="4215c639-9d29-431d-98bc-3378e62bb0e5" providerId="ADAL" clId="{D279339C-3391-4976-A63B-85B8746ECA90}" dt="2022-07-15T02:44:14.482" v="302" actId="1076"/>
          <ac:picMkLst>
            <pc:docMk/>
            <pc:sldMk cId="664400598" sldId="3481"/>
            <ac:picMk id="2057" creationId="{FBAF0726-DE19-D7F6-25F4-E74C7B254293}"/>
          </ac:picMkLst>
        </pc:picChg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2368414824" sldId="3484"/>
        </pc:sldMkLst>
        <pc:spChg chg="mod">
          <ac:chgData name="Xiting Wang" userId="4215c639-9d29-431d-98bc-3378e62bb0e5" providerId="ADAL" clId="{D279339C-3391-4976-A63B-85B8746ECA90}" dt="2022-07-15T02:49:46.547" v="407" actId="1076"/>
          <ac:spMkLst>
            <pc:docMk/>
            <pc:sldMk cId="2368414824" sldId="3484"/>
            <ac:spMk id="9" creationId="{C69ED7B0-A25E-F7F2-9592-7ACB1A7D8738}"/>
          </ac:spMkLst>
        </pc:spChg>
        <pc:spChg chg="mod">
          <ac:chgData name="Xiting Wang" userId="4215c639-9d29-431d-98bc-3378e62bb0e5" providerId="ADAL" clId="{D279339C-3391-4976-A63B-85B8746ECA90}" dt="2022-07-15T02:50:17.970" v="417" actId="1076"/>
          <ac:spMkLst>
            <pc:docMk/>
            <pc:sldMk cId="2368414824" sldId="3484"/>
            <ac:spMk id="14" creationId="{C3F64728-994E-C0BF-A128-2FB46620140C}"/>
          </ac:spMkLst>
        </pc:spChg>
        <pc:spChg chg="mod">
          <ac:chgData name="Xiting Wang" userId="4215c639-9d29-431d-98bc-3378e62bb0e5" providerId="ADAL" clId="{D279339C-3391-4976-A63B-85B8746ECA90}" dt="2022-07-15T02:50:22.347" v="419"/>
          <ac:spMkLst>
            <pc:docMk/>
            <pc:sldMk cId="2368414824" sldId="3484"/>
            <ac:spMk id="17" creationId="{20DF6287-D17E-7510-0925-61B11007CD7A}"/>
          </ac:spMkLst>
        </pc:spChg>
        <pc:spChg chg="mod">
          <ac:chgData name="Xiting Wang" userId="4215c639-9d29-431d-98bc-3378e62bb0e5" providerId="ADAL" clId="{D279339C-3391-4976-A63B-85B8746ECA90}" dt="2022-07-15T02:50:22.347" v="419"/>
          <ac:spMkLst>
            <pc:docMk/>
            <pc:sldMk cId="2368414824" sldId="3484"/>
            <ac:spMk id="18" creationId="{6DE2B3D6-9211-C9CE-220C-228F1BE04E01}"/>
          </ac:spMkLst>
        </pc:spChg>
        <pc:spChg chg="mod">
          <ac:chgData name="Xiting Wang" userId="4215c639-9d29-431d-98bc-3378e62bb0e5" providerId="ADAL" clId="{D279339C-3391-4976-A63B-85B8746ECA90}" dt="2022-07-15T02:50:22.347" v="419"/>
          <ac:spMkLst>
            <pc:docMk/>
            <pc:sldMk cId="2368414824" sldId="3484"/>
            <ac:spMk id="19" creationId="{34AD5654-E660-050F-A285-E0E7080C8A09}"/>
          </ac:spMkLst>
        </pc:spChg>
        <pc:spChg chg="mod">
          <ac:chgData name="Xiting Wang" userId="4215c639-9d29-431d-98bc-3378e62bb0e5" providerId="ADAL" clId="{D279339C-3391-4976-A63B-85B8746ECA90}" dt="2022-07-15T02:49:35.393" v="404" actId="1076"/>
          <ac:spMkLst>
            <pc:docMk/>
            <pc:sldMk cId="2368414824" sldId="3484"/>
            <ac:spMk id="20" creationId="{DF725C47-AA00-07D4-DF4E-25FA114E0CC1}"/>
          </ac:spMkLst>
        </pc:spChg>
        <pc:spChg chg="mod">
          <ac:chgData name="Xiting Wang" userId="4215c639-9d29-431d-98bc-3378e62bb0e5" providerId="ADAL" clId="{D279339C-3391-4976-A63B-85B8746ECA90}" dt="2022-07-15T02:50:22.347" v="419"/>
          <ac:spMkLst>
            <pc:docMk/>
            <pc:sldMk cId="2368414824" sldId="3484"/>
            <ac:spMk id="21" creationId="{230121D9-EF9B-4A44-BB14-F902D77A63FD}"/>
          </ac:spMkLst>
        </pc:spChg>
        <pc:spChg chg="mod">
          <ac:chgData name="Xiting Wang" userId="4215c639-9d29-431d-98bc-3378e62bb0e5" providerId="ADAL" clId="{D279339C-3391-4976-A63B-85B8746ECA90}" dt="2022-07-15T02:49:36.745" v="405" actId="1076"/>
          <ac:spMkLst>
            <pc:docMk/>
            <pc:sldMk cId="2368414824" sldId="3484"/>
            <ac:spMk id="22" creationId="{1FDD5157-0CD4-C1B3-195F-B66F89C9EDBB}"/>
          </ac:spMkLst>
        </pc:spChg>
        <pc:spChg chg="mod">
          <ac:chgData name="Xiting Wang" userId="4215c639-9d29-431d-98bc-3378e62bb0e5" providerId="ADAL" clId="{D279339C-3391-4976-A63B-85B8746ECA90}" dt="2022-07-15T02:50:22.347" v="419"/>
          <ac:spMkLst>
            <pc:docMk/>
            <pc:sldMk cId="2368414824" sldId="3484"/>
            <ac:spMk id="25" creationId="{87FEC011-873C-B788-FFB0-C5EBE6CC0399}"/>
          </ac:spMkLst>
        </pc:spChg>
        <pc:spChg chg="mod">
          <ac:chgData name="Xiting Wang" userId="4215c639-9d29-431d-98bc-3378e62bb0e5" providerId="ADAL" clId="{D279339C-3391-4976-A63B-85B8746ECA90}" dt="2022-07-15T02:50:22.347" v="419"/>
          <ac:spMkLst>
            <pc:docMk/>
            <pc:sldMk cId="2368414824" sldId="3484"/>
            <ac:spMk id="28" creationId="{31580AA4-284B-5FAF-ED26-AEDCB5B8F65A}"/>
          </ac:spMkLst>
        </pc:spChg>
        <pc:spChg chg="mod">
          <ac:chgData name="Xiting Wang" userId="4215c639-9d29-431d-98bc-3378e62bb0e5" providerId="ADAL" clId="{D279339C-3391-4976-A63B-85B8746ECA90}" dt="2022-07-15T02:50:22.347" v="419"/>
          <ac:spMkLst>
            <pc:docMk/>
            <pc:sldMk cId="2368414824" sldId="3484"/>
            <ac:spMk id="30" creationId="{3EF48CC7-792C-DE11-578E-3120005A15DC}"/>
          </ac:spMkLst>
        </pc:spChg>
        <pc:spChg chg="mod">
          <ac:chgData name="Xiting Wang" userId="4215c639-9d29-431d-98bc-3378e62bb0e5" providerId="ADAL" clId="{D279339C-3391-4976-A63B-85B8746ECA90}" dt="2022-07-15T02:50:22.347" v="419"/>
          <ac:spMkLst>
            <pc:docMk/>
            <pc:sldMk cId="2368414824" sldId="3484"/>
            <ac:spMk id="31" creationId="{289003B1-1ED8-4ACA-CB1F-7A1DE8150014}"/>
          </ac:spMkLst>
        </pc:spChg>
        <pc:spChg chg="mod">
          <ac:chgData name="Xiting Wang" userId="4215c639-9d29-431d-98bc-3378e62bb0e5" providerId="ADAL" clId="{D279339C-3391-4976-A63B-85B8746ECA90}" dt="2022-07-15T02:49:52.339" v="409" actId="1076"/>
          <ac:spMkLst>
            <pc:docMk/>
            <pc:sldMk cId="2368414824" sldId="3484"/>
            <ac:spMk id="32" creationId="{A80C7EB3-D6A2-D618-7AAF-6A39B4799DF7}"/>
          </ac:spMkLst>
        </pc:spChg>
        <pc:spChg chg="mod">
          <ac:chgData name="Xiting Wang" userId="4215c639-9d29-431d-98bc-3378e62bb0e5" providerId="ADAL" clId="{D279339C-3391-4976-A63B-85B8746ECA90}" dt="2022-07-15T02:50:22.347" v="419"/>
          <ac:spMkLst>
            <pc:docMk/>
            <pc:sldMk cId="2368414824" sldId="3484"/>
            <ac:spMk id="33" creationId="{EC9F86CE-0E61-AE0A-5140-F747CC42CA87}"/>
          </ac:spMkLst>
        </pc:spChg>
        <pc:spChg chg="mod">
          <ac:chgData name="Xiting Wang" userId="4215c639-9d29-431d-98bc-3378e62bb0e5" providerId="ADAL" clId="{D279339C-3391-4976-A63B-85B8746ECA90}" dt="2022-07-15T02:47:45.554" v="375" actId="14100"/>
          <ac:spMkLst>
            <pc:docMk/>
            <pc:sldMk cId="2368414824" sldId="3484"/>
            <ac:spMk id="34" creationId="{5635535E-ABBF-3DCC-6BAD-F5587312D7C1}"/>
          </ac:spMkLst>
        </pc:spChg>
        <pc:spChg chg="mod">
          <ac:chgData name="Xiting Wang" userId="4215c639-9d29-431d-98bc-3378e62bb0e5" providerId="ADAL" clId="{D279339C-3391-4976-A63B-85B8746ECA90}" dt="2022-07-15T02:47:51.442" v="379" actId="14100"/>
          <ac:spMkLst>
            <pc:docMk/>
            <pc:sldMk cId="2368414824" sldId="3484"/>
            <ac:spMk id="35" creationId="{82489F2A-49BF-2FC7-AB42-D1C1C7E7797C}"/>
          </ac:spMkLst>
        </pc:spChg>
        <pc:spChg chg="mod">
          <ac:chgData name="Xiting Wang" userId="4215c639-9d29-431d-98bc-3378e62bb0e5" providerId="ADAL" clId="{D279339C-3391-4976-A63B-85B8746ECA90}" dt="2022-07-15T02:49:57.545" v="411" actId="1076"/>
          <ac:spMkLst>
            <pc:docMk/>
            <pc:sldMk cId="2368414824" sldId="3484"/>
            <ac:spMk id="51" creationId="{80BAFF22-8663-F6CD-9140-7AF6BE1A3EED}"/>
          </ac:spMkLst>
        </pc:spChg>
        <pc:grpChg chg="mod">
          <ac:chgData name="Xiting Wang" userId="4215c639-9d29-431d-98bc-3378e62bb0e5" providerId="ADAL" clId="{D279339C-3391-4976-A63B-85B8746ECA90}" dt="2022-07-15T02:49:46.547" v="407" actId="1076"/>
          <ac:grpSpMkLst>
            <pc:docMk/>
            <pc:sldMk cId="2368414824" sldId="3484"/>
            <ac:grpSpMk id="5" creationId="{5B4DF7B0-B604-1900-F696-FD8EF4F82336}"/>
          </ac:grpSpMkLst>
        </pc:grpChg>
        <pc:grpChg chg="mod">
          <ac:chgData name="Xiting Wang" userId="4215c639-9d29-431d-98bc-3378e62bb0e5" providerId="ADAL" clId="{D279339C-3391-4976-A63B-85B8746ECA90}" dt="2022-07-15T02:50:19.794" v="418" actId="1076"/>
          <ac:grpSpMkLst>
            <pc:docMk/>
            <pc:sldMk cId="2368414824" sldId="3484"/>
            <ac:grpSpMk id="10" creationId="{2F1AAC27-F76D-46BD-FB52-99B835924284}"/>
          </ac:grpSpMkLst>
        </pc:grpChg>
        <pc:grpChg chg="add mod">
          <ac:chgData name="Xiting Wang" userId="4215c639-9d29-431d-98bc-3378e62bb0e5" providerId="ADAL" clId="{D279339C-3391-4976-A63B-85B8746ECA90}" dt="2022-07-15T03:02:48.887" v="629" actId="1035"/>
          <ac:grpSpMkLst>
            <pc:docMk/>
            <pc:sldMk cId="2368414824" sldId="3484"/>
            <ac:grpSpMk id="16" creationId="{B8F732C9-7218-A37F-82DB-04192550D9C9}"/>
          </ac:grpSpMkLst>
        </pc:grpChg>
        <pc:picChg chg="mod">
          <ac:chgData name="Xiting Wang" userId="4215c639-9d29-431d-98bc-3378e62bb0e5" providerId="ADAL" clId="{D279339C-3391-4976-A63B-85B8746ECA90}" dt="2022-07-15T02:49:46.547" v="407" actId="1076"/>
          <ac:picMkLst>
            <pc:docMk/>
            <pc:sldMk cId="2368414824" sldId="3484"/>
            <ac:picMk id="6" creationId="{20E5371B-1E45-22C8-D937-F49CC3C2703D}"/>
          </ac:picMkLst>
        </pc:picChg>
        <pc:picChg chg="mod">
          <ac:chgData name="Xiting Wang" userId="4215c639-9d29-431d-98bc-3378e62bb0e5" providerId="ADAL" clId="{D279339C-3391-4976-A63B-85B8746ECA90}" dt="2022-07-15T02:49:46.547" v="407" actId="1076"/>
          <ac:picMkLst>
            <pc:docMk/>
            <pc:sldMk cId="2368414824" sldId="3484"/>
            <ac:picMk id="7" creationId="{0784DA7D-21A0-D7DC-EE38-69C8E2CFBA5C}"/>
          </ac:picMkLst>
        </pc:picChg>
        <pc:picChg chg="mod">
          <ac:chgData name="Xiting Wang" userId="4215c639-9d29-431d-98bc-3378e62bb0e5" providerId="ADAL" clId="{D279339C-3391-4976-A63B-85B8746ECA90}" dt="2022-07-15T02:50:19.794" v="418" actId="1076"/>
          <ac:picMkLst>
            <pc:docMk/>
            <pc:sldMk cId="2368414824" sldId="3484"/>
            <ac:picMk id="11" creationId="{7479B173-FC02-FD15-CE59-7809949F9AB5}"/>
          </ac:picMkLst>
        </pc:picChg>
        <pc:picChg chg="mod">
          <ac:chgData name="Xiting Wang" userId="4215c639-9d29-431d-98bc-3378e62bb0e5" providerId="ADAL" clId="{D279339C-3391-4976-A63B-85B8746ECA90}" dt="2022-07-15T02:50:19.794" v="418" actId="1076"/>
          <ac:picMkLst>
            <pc:docMk/>
            <pc:sldMk cId="2368414824" sldId="3484"/>
            <ac:picMk id="12" creationId="{DB386107-0B16-CFF5-5E96-F219152BF291}"/>
          </ac:picMkLst>
        </pc:picChg>
        <pc:picChg chg="mod">
          <ac:chgData name="Xiting Wang" userId="4215c639-9d29-431d-98bc-3378e62bb0e5" providerId="ADAL" clId="{D279339C-3391-4976-A63B-85B8746ECA90}" dt="2022-07-15T02:50:19.794" v="418" actId="1076"/>
          <ac:picMkLst>
            <pc:docMk/>
            <pc:sldMk cId="2368414824" sldId="3484"/>
            <ac:picMk id="13" creationId="{62BB5ADD-E3FE-1D74-08D3-CE369475633A}"/>
          </ac:picMkLst>
        </pc:picChg>
        <pc:cxnChg chg="mod">
          <ac:chgData name="Xiting Wang" userId="4215c639-9d29-431d-98bc-3378e62bb0e5" providerId="ADAL" clId="{D279339C-3391-4976-A63B-85B8746ECA90}" dt="2022-07-15T02:49:49.609" v="408" actId="14100"/>
          <ac:cxnSpMkLst>
            <pc:docMk/>
            <pc:sldMk cId="2368414824" sldId="3484"/>
            <ac:cxnSpMk id="37" creationId="{2B0E5037-7F6C-770B-1BFC-39CB72AE023F}"/>
          </ac:cxnSpMkLst>
        </pc:cxnChg>
        <pc:cxnChg chg="mod">
          <ac:chgData name="Xiting Wang" userId="4215c639-9d29-431d-98bc-3378e62bb0e5" providerId="ADAL" clId="{D279339C-3391-4976-A63B-85B8746ECA90}" dt="2022-07-15T02:49:54.769" v="410" actId="14100"/>
          <ac:cxnSpMkLst>
            <pc:docMk/>
            <pc:sldMk cId="2368414824" sldId="3484"/>
            <ac:cxnSpMk id="53" creationId="{AF42A861-8E97-E8F0-CB83-C2FE9BBE35F1}"/>
          </ac:cxnSpMkLst>
        </pc:cxnChg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3626186737" sldId="3486"/>
        </pc:sldMkLst>
        <pc:spChg chg="mod">
          <ac:chgData name="Xiting Wang" userId="4215c639-9d29-431d-98bc-3378e62bb0e5" providerId="ADAL" clId="{D279339C-3391-4976-A63B-85B8746ECA90}" dt="2022-07-15T04:04:52.389" v="1708" actId="14100"/>
          <ac:spMkLst>
            <pc:docMk/>
            <pc:sldMk cId="3626186737" sldId="3486"/>
            <ac:spMk id="3" creationId="{A9C92433-9A02-C2EA-A575-417752BBD48B}"/>
          </ac:spMkLst>
        </pc:spChg>
        <pc:spChg chg="mod">
          <ac:chgData name="Xiting Wang" userId="4215c639-9d29-431d-98bc-3378e62bb0e5" providerId="ADAL" clId="{D279339C-3391-4976-A63B-85B8746ECA90}" dt="2022-07-15T04:04:44.056" v="1707"/>
          <ac:spMkLst>
            <pc:docMk/>
            <pc:sldMk cId="3626186737" sldId="3486"/>
            <ac:spMk id="6" creationId="{FE4F08BF-0D51-79F1-0BED-96F8AC27D0B5}"/>
          </ac:spMkLst>
        </pc:spChg>
        <pc:spChg chg="mod">
          <ac:chgData name="Xiting Wang" userId="4215c639-9d29-431d-98bc-3378e62bb0e5" providerId="ADAL" clId="{D279339C-3391-4976-A63B-85B8746ECA90}" dt="2022-07-15T04:04:44.056" v="1707"/>
          <ac:spMkLst>
            <pc:docMk/>
            <pc:sldMk cId="3626186737" sldId="3486"/>
            <ac:spMk id="7" creationId="{2C22DBBE-D4C8-6769-E0E2-659F19A19847}"/>
          </ac:spMkLst>
        </pc:spChg>
        <pc:spChg chg="mod">
          <ac:chgData name="Xiting Wang" userId="4215c639-9d29-431d-98bc-3378e62bb0e5" providerId="ADAL" clId="{D279339C-3391-4976-A63B-85B8746ECA90}" dt="2022-07-15T04:04:44.056" v="1707"/>
          <ac:spMkLst>
            <pc:docMk/>
            <pc:sldMk cId="3626186737" sldId="3486"/>
            <ac:spMk id="8" creationId="{FBEEE37C-D1E9-E1C5-2187-C60E0B4945AA}"/>
          </ac:spMkLst>
        </pc:spChg>
        <pc:spChg chg="mod">
          <ac:chgData name="Xiting Wang" userId="4215c639-9d29-431d-98bc-3378e62bb0e5" providerId="ADAL" clId="{D279339C-3391-4976-A63B-85B8746ECA90}" dt="2022-07-15T04:04:44.056" v="1707"/>
          <ac:spMkLst>
            <pc:docMk/>
            <pc:sldMk cId="3626186737" sldId="3486"/>
            <ac:spMk id="9" creationId="{67B72027-98E3-25DA-4F59-66C6E02E5A4D}"/>
          </ac:spMkLst>
        </pc:spChg>
        <pc:spChg chg="mod">
          <ac:chgData name="Xiting Wang" userId="4215c639-9d29-431d-98bc-3378e62bb0e5" providerId="ADAL" clId="{D279339C-3391-4976-A63B-85B8746ECA90}" dt="2022-07-15T04:04:44.056" v="1707"/>
          <ac:spMkLst>
            <pc:docMk/>
            <pc:sldMk cId="3626186737" sldId="3486"/>
            <ac:spMk id="10" creationId="{D43B8D69-A71B-28B9-FD3F-2AD7363F8B0E}"/>
          </ac:spMkLst>
        </pc:spChg>
        <pc:spChg chg="mod">
          <ac:chgData name="Xiting Wang" userId="4215c639-9d29-431d-98bc-3378e62bb0e5" providerId="ADAL" clId="{D279339C-3391-4976-A63B-85B8746ECA90}" dt="2022-07-15T04:04:44.056" v="1707"/>
          <ac:spMkLst>
            <pc:docMk/>
            <pc:sldMk cId="3626186737" sldId="3486"/>
            <ac:spMk id="11" creationId="{5400C59B-05F1-C825-ABFB-B8B0933CCFCA}"/>
          </ac:spMkLst>
        </pc:spChg>
        <pc:spChg chg="mod">
          <ac:chgData name="Xiting Wang" userId="4215c639-9d29-431d-98bc-3378e62bb0e5" providerId="ADAL" clId="{D279339C-3391-4976-A63B-85B8746ECA90}" dt="2022-07-15T04:04:44.056" v="1707"/>
          <ac:spMkLst>
            <pc:docMk/>
            <pc:sldMk cId="3626186737" sldId="3486"/>
            <ac:spMk id="12" creationId="{302FCED3-C2EF-5515-077F-775105D19B3A}"/>
          </ac:spMkLst>
        </pc:spChg>
        <pc:spChg chg="mod">
          <ac:chgData name="Xiting Wang" userId="4215c639-9d29-431d-98bc-3378e62bb0e5" providerId="ADAL" clId="{D279339C-3391-4976-A63B-85B8746ECA90}" dt="2022-07-15T04:04:44.056" v="1707"/>
          <ac:spMkLst>
            <pc:docMk/>
            <pc:sldMk cId="3626186737" sldId="3486"/>
            <ac:spMk id="13" creationId="{7ED3D563-4599-7B09-EDAE-81EB90A1B6C0}"/>
          </ac:spMkLst>
        </pc:spChg>
        <pc:spChg chg="mod">
          <ac:chgData name="Xiting Wang" userId="4215c639-9d29-431d-98bc-3378e62bb0e5" providerId="ADAL" clId="{D279339C-3391-4976-A63B-85B8746ECA90}" dt="2022-07-15T04:04:44.056" v="1707"/>
          <ac:spMkLst>
            <pc:docMk/>
            <pc:sldMk cId="3626186737" sldId="3486"/>
            <ac:spMk id="14" creationId="{5CFCD94D-3E5F-5FCC-83F8-F9703C639D7C}"/>
          </ac:spMkLst>
        </pc:spChg>
        <pc:grpChg chg="add mod">
          <ac:chgData name="Xiting Wang" userId="4215c639-9d29-431d-98bc-3378e62bb0e5" providerId="ADAL" clId="{D279339C-3391-4976-A63B-85B8746ECA90}" dt="2022-07-15T04:04:44.056" v="1707"/>
          <ac:grpSpMkLst>
            <pc:docMk/>
            <pc:sldMk cId="3626186737" sldId="3486"/>
            <ac:grpSpMk id="4" creationId="{C5DF7066-391F-3003-98EA-29FA32E678F4}"/>
          </ac:grpSpMkLst>
        </pc:grpChg>
      </pc:sldChg>
      <pc:sldChg chg="addSp delSp modSp mod modTransition modNotesTx">
        <pc:chgData name="Xiting Wang" userId="4215c639-9d29-431d-98bc-3378e62bb0e5" providerId="ADAL" clId="{D279339C-3391-4976-A63B-85B8746ECA90}" dt="2022-07-15T04:06:08.630" v="1710"/>
        <pc:sldMkLst>
          <pc:docMk/>
          <pc:sldMk cId="4063878790" sldId="3487"/>
        </pc:sldMkLst>
        <pc:spChg chg="del mod">
          <ac:chgData name="Xiting Wang" userId="4215c639-9d29-431d-98bc-3378e62bb0e5" providerId="ADAL" clId="{D279339C-3391-4976-A63B-85B8746ECA90}" dt="2022-07-15T02:50:43.428" v="423" actId="478"/>
          <ac:spMkLst>
            <pc:docMk/>
            <pc:sldMk cId="4063878790" sldId="3487"/>
            <ac:spMk id="2" creationId="{DA0DDF5F-1350-75C4-9D17-D71455E28A01}"/>
          </ac:spMkLst>
        </pc:spChg>
        <pc:spChg chg="mod">
          <ac:chgData name="Xiting Wang" userId="4215c639-9d29-431d-98bc-3378e62bb0e5" providerId="ADAL" clId="{D279339C-3391-4976-A63B-85B8746ECA90}" dt="2022-07-15T03:02:16.900" v="619" actId="20577"/>
          <ac:spMkLst>
            <pc:docMk/>
            <pc:sldMk cId="4063878790" sldId="3487"/>
            <ac:spMk id="3" creationId="{29B2859D-4622-1940-124E-6B683AC9D837}"/>
          </ac:spMkLst>
        </pc:spChg>
        <pc:spChg chg="add mod">
          <ac:chgData name="Xiting Wang" userId="4215c639-9d29-431d-98bc-3378e62bb0e5" providerId="ADAL" clId="{D279339C-3391-4976-A63B-85B8746ECA90}" dt="2022-07-15T02:51:23.161" v="442" actId="20577"/>
          <ac:spMkLst>
            <pc:docMk/>
            <pc:sldMk cId="4063878790" sldId="3487"/>
            <ac:spMk id="4" creationId="{47D7B195-0AB3-DAB0-7283-637B7EE9E7D9}"/>
          </ac:spMkLst>
        </pc:spChg>
        <pc:spChg chg="mod">
          <ac:chgData name="Xiting Wang" userId="4215c639-9d29-431d-98bc-3378e62bb0e5" providerId="ADAL" clId="{D279339C-3391-4976-A63B-85B8746ECA90}" dt="2022-07-15T03:01:59.392" v="607" actId="1076"/>
          <ac:spMkLst>
            <pc:docMk/>
            <pc:sldMk cId="4063878790" sldId="3487"/>
            <ac:spMk id="8" creationId="{11D94A5A-A6B7-F126-58BC-FA5CC8EE0136}"/>
          </ac:spMkLst>
        </pc:spChg>
        <pc:spChg chg="mod">
          <ac:chgData name="Xiting Wang" userId="4215c639-9d29-431d-98bc-3378e62bb0e5" providerId="ADAL" clId="{D279339C-3391-4976-A63B-85B8746ECA90}" dt="2022-07-15T03:02:01.985" v="608" actId="1076"/>
          <ac:spMkLst>
            <pc:docMk/>
            <pc:sldMk cId="4063878790" sldId="3487"/>
            <ac:spMk id="10" creationId="{6F701B62-DF12-63E9-C5C3-9FBB9ACE6BEB}"/>
          </ac:spMkLst>
        </pc:spChg>
        <pc:spChg chg="mod">
          <ac:chgData name="Xiting Wang" userId="4215c639-9d29-431d-98bc-3378e62bb0e5" providerId="ADAL" clId="{D279339C-3391-4976-A63B-85B8746ECA90}" dt="2022-07-15T02:58:34.135" v="486" actId="207"/>
          <ac:spMkLst>
            <pc:docMk/>
            <pc:sldMk cId="4063878790" sldId="3487"/>
            <ac:spMk id="11" creationId="{EF83E49B-A646-59AF-1039-D7DF71F94BC6}"/>
          </ac:spMkLst>
        </pc:spChg>
        <pc:spChg chg="mod">
          <ac:chgData name="Xiting Wang" userId="4215c639-9d29-431d-98bc-3378e62bb0e5" providerId="ADAL" clId="{D279339C-3391-4976-A63B-85B8746ECA90}" dt="2022-07-15T02:58:20.306" v="482"/>
          <ac:spMkLst>
            <pc:docMk/>
            <pc:sldMk cId="4063878790" sldId="3487"/>
            <ac:spMk id="14" creationId="{DA6CD3CA-8670-91CB-A6CE-6391506C9613}"/>
          </ac:spMkLst>
        </pc:spChg>
        <pc:spChg chg="mod">
          <ac:chgData name="Xiting Wang" userId="4215c639-9d29-431d-98bc-3378e62bb0e5" providerId="ADAL" clId="{D279339C-3391-4976-A63B-85B8746ECA90}" dt="2022-07-15T02:58:20.306" v="482"/>
          <ac:spMkLst>
            <pc:docMk/>
            <pc:sldMk cId="4063878790" sldId="3487"/>
            <ac:spMk id="15" creationId="{B44198DA-F313-7570-EFFD-9358D31AE4F6}"/>
          </ac:spMkLst>
        </pc:spChg>
        <pc:spChg chg="mod">
          <ac:chgData name="Xiting Wang" userId="4215c639-9d29-431d-98bc-3378e62bb0e5" providerId="ADAL" clId="{D279339C-3391-4976-A63B-85B8746ECA90}" dt="2022-07-15T02:58:38.344" v="487" actId="207"/>
          <ac:spMkLst>
            <pc:docMk/>
            <pc:sldMk cId="4063878790" sldId="3487"/>
            <ac:spMk id="16" creationId="{90E1BB97-E870-97F0-3615-7556CDC7F6E5}"/>
          </ac:spMkLst>
        </pc:spChg>
        <pc:spChg chg="mod">
          <ac:chgData name="Xiting Wang" userId="4215c639-9d29-431d-98bc-3378e62bb0e5" providerId="ADAL" clId="{D279339C-3391-4976-A63B-85B8746ECA90}" dt="2022-07-15T02:58:20.306" v="482"/>
          <ac:spMkLst>
            <pc:docMk/>
            <pc:sldMk cId="4063878790" sldId="3487"/>
            <ac:spMk id="17" creationId="{B76D37BE-0445-4F6A-E9C5-22ED4C0E7E3B}"/>
          </ac:spMkLst>
        </pc:spChg>
        <pc:spChg chg="mod">
          <ac:chgData name="Xiting Wang" userId="4215c639-9d29-431d-98bc-3378e62bb0e5" providerId="ADAL" clId="{D279339C-3391-4976-A63B-85B8746ECA90}" dt="2022-07-15T02:58:20.306" v="482"/>
          <ac:spMkLst>
            <pc:docMk/>
            <pc:sldMk cId="4063878790" sldId="3487"/>
            <ac:spMk id="18" creationId="{8B3F7CF4-8E64-521D-E4DC-472F9A413C7E}"/>
          </ac:spMkLst>
        </pc:spChg>
        <pc:spChg chg="mod">
          <ac:chgData name="Xiting Wang" userId="4215c639-9d29-431d-98bc-3378e62bb0e5" providerId="ADAL" clId="{D279339C-3391-4976-A63B-85B8746ECA90}" dt="2022-07-15T02:58:20.306" v="482"/>
          <ac:spMkLst>
            <pc:docMk/>
            <pc:sldMk cId="4063878790" sldId="3487"/>
            <ac:spMk id="19" creationId="{683E776C-D16D-C8F8-A970-44C0A4F7B21E}"/>
          </ac:spMkLst>
        </pc:spChg>
        <pc:spChg chg="mod">
          <ac:chgData name="Xiting Wang" userId="4215c639-9d29-431d-98bc-3378e62bb0e5" providerId="ADAL" clId="{D279339C-3391-4976-A63B-85B8746ECA90}" dt="2022-07-15T02:58:30.644" v="485" actId="207"/>
          <ac:spMkLst>
            <pc:docMk/>
            <pc:sldMk cId="4063878790" sldId="3487"/>
            <ac:spMk id="20" creationId="{EEDDAF75-1749-C28D-E86E-2016D811EAA5}"/>
          </ac:spMkLst>
        </pc:spChg>
        <pc:spChg chg="mod">
          <ac:chgData name="Xiting Wang" userId="4215c639-9d29-431d-98bc-3378e62bb0e5" providerId="ADAL" clId="{D279339C-3391-4976-A63B-85B8746ECA90}" dt="2022-07-15T02:58:46.538" v="488" actId="1076"/>
          <ac:spMkLst>
            <pc:docMk/>
            <pc:sldMk cId="4063878790" sldId="3487"/>
            <ac:spMk id="21" creationId="{AECA8528-5422-9830-4FA0-0682404931E9}"/>
          </ac:spMkLst>
        </pc:spChg>
        <pc:grpChg chg="add mod">
          <ac:chgData name="Xiting Wang" userId="4215c639-9d29-431d-98bc-3378e62bb0e5" providerId="ADAL" clId="{D279339C-3391-4976-A63B-85B8746ECA90}" dt="2022-07-15T03:02:45.851" v="625" actId="1035"/>
          <ac:grpSpMkLst>
            <pc:docMk/>
            <pc:sldMk cId="4063878790" sldId="3487"/>
            <ac:grpSpMk id="9" creationId="{766448CE-15E7-9DD4-F9E2-2024673CCF8A}"/>
          </ac:grpSpMkLst>
        </pc:grpChg>
        <pc:grpChg chg="mod">
          <ac:chgData name="Xiting Wang" userId="4215c639-9d29-431d-98bc-3378e62bb0e5" providerId="ADAL" clId="{D279339C-3391-4976-A63B-85B8746ECA90}" dt="2022-07-15T03:02:20.625" v="620" actId="1076"/>
          <ac:grpSpMkLst>
            <pc:docMk/>
            <pc:sldMk cId="4063878790" sldId="3487"/>
            <ac:grpSpMk id="13" creationId="{CBF14436-491E-6D41-2B7B-BB9094A21C17}"/>
          </ac:grpSpMkLst>
        </pc:grpChg>
      </pc:sldChg>
      <pc:sldChg chg="addSp delSp modSp mod modTransition modNotesTx">
        <pc:chgData name="Xiting Wang" userId="4215c639-9d29-431d-98bc-3378e62bb0e5" providerId="ADAL" clId="{D279339C-3391-4976-A63B-85B8746ECA90}" dt="2022-07-15T04:06:46.109" v="1712" actId="1036"/>
        <pc:sldMkLst>
          <pc:docMk/>
          <pc:sldMk cId="1707450633" sldId="3489"/>
        </pc:sldMkLst>
        <pc:spChg chg="del">
          <ac:chgData name="Xiting Wang" userId="4215c639-9d29-431d-98bc-3378e62bb0e5" providerId="ADAL" clId="{D279339C-3391-4976-A63B-85B8746ECA90}" dt="2022-07-15T02:51:41.522" v="443" actId="478"/>
          <ac:spMkLst>
            <pc:docMk/>
            <pc:sldMk cId="1707450633" sldId="3489"/>
            <ac:spMk id="2" creationId="{DA0DDF5F-1350-75C4-9D17-D71455E28A01}"/>
          </ac:spMkLst>
        </pc:spChg>
        <pc:spChg chg="mod">
          <ac:chgData name="Xiting Wang" userId="4215c639-9d29-431d-98bc-3378e62bb0e5" providerId="ADAL" clId="{D279339C-3391-4976-A63B-85B8746ECA90}" dt="2022-07-15T04:06:46.109" v="1712" actId="1036"/>
          <ac:spMkLst>
            <pc:docMk/>
            <pc:sldMk cId="1707450633" sldId="3489"/>
            <ac:spMk id="3" creationId="{29B2859D-4622-1940-124E-6B683AC9D837}"/>
          </ac:spMkLst>
        </pc:spChg>
        <pc:spChg chg="add del mod">
          <ac:chgData name="Xiting Wang" userId="4215c639-9d29-431d-98bc-3378e62bb0e5" providerId="ADAL" clId="{D279339C-3391-4976-A63B-85B8746ECA90}" dt="2022-07-15T02:51:43.376" v="446" actId="478"/>
          <ac:spMkLst>
            <pc:docMk/>
            <pc:sldMk cId="1707450633" sldId="3489"/>
            <ac:spMk id="6" creationId="{4C42C899-DC96-2019-23B0-FC4114890024}"/>
          </ac:spMkLst>
        </pc:spChg>
        <pc:spChg chg="add del">
          <ac:chgData name="Xiting Wang" userId="4215c639-9d29-431d-98bc-3378e62bb0e5" providerId="ADAL" clId="{D279339C-3391-4976-A63B-85B8746ECA90}" dt="2022-07-15T02:51:42.522" v="445" actId="22"/>
          <ac:spMkLst>
            <pc:docMk/>
            <pc:sldMk cId="1707450633" sldId="3489"/>
            <ac:spMk id="8" creationId="{4050D689-47D4-0960-2889-6A622DA9CBDE}"/>
          </ac:spMkLst>
        </pc:spChg>
        <pc:spChg chg="mod">
          <ac:chgData name="Xiting Wang" userId="4215c639-9d29-431d-98bc-3378e62bb0e5" providerId="ADAL" clId="{D279339C-3391-4976-A63B-85B8746ECA90}" dt="2022-07-15T03:05:33.465" v="684" actId="1076"/>
          <ac:spMkLst>
            <pc:docMk/>
            <pc:sldMk cId="1707450633" sldId="3489"/>
            <ac:spMk id="11" creationId="{29D8E172-9388-498B-0436-C1E68ABA55BC}"/>
          </ac:spMkLst>
        </pc:spChg>
        <pc:spChg chg="add mod">
          <ac:chgData name="Xiting Wang" userId="4215c639-9d29-431d-98bc-3378e62bb0e5" providerId="ADAL" clId="{D279339C-3391-4976-A63B-85B8746ECA90}" dt="2022-07-15T02:51:50.006" v="462" actId="27636"/>
          <ac:spMkLst>
            <pc:docMk/>
            <pc:sldMk cId="1707450633" sldId="3489"/>
            <ac:spMk id="13" creationId="{F76DAEFE-F40D-95D0-6A9B-9BF33A7D0113}"/>
          </ac:spMkLst>
        </pc:spChg>
        <pc:spChg chg="mod">
          <ac:chgData name="Xiting Wang" userId="4215c639-9d29-431d-98bc-3378e62bb0e5" providerId="ADAL" clId="{D279339C-3391-4976-A63B-85B8746ECA90}" dt="2022-07-15T03:03:22.785" v="652"/>
          <ac:spMkLst>
            <pc:docMk/>
            <pc:sldMk cId="1707450633" sldId="3489"/>
            <ac:spMk id="15" creationId="{F1985C71-BF5C-FD5D-E938-59173C727E5C}"/>
          </ac:spMkLst>
        </pc:spChg>
        <pc:spChg chg="mod">
          <ac:chgData name="Xiting Wang" userId="4215c639-9d29-431d-98bc-3378e62bb0e5" providerId="ADAL" clId="{D279339C-3391-4976-A63B-85B8746ECA90}" dt="2022-07-15T03:05:33.465" v="684" actId="1076"/>
          <ac:spMkLst>
            <pc:docMk/>
            <pc:sldMk cId="1707450633" sldId="3489"/>
            <ac:spMk id="16" creationId="{3EFA2556-75A5-E238-DE19-9BAD3D869151}"/>
          </ac:spMkLst>
        </pc:spChg>
        <pc:spChg chg="mod">
          <ac:chgData name="Xiting Wang" userId="4215c639-9d29-431d-98bc-3378e62bb0e5" providerId="ADAL" clId="{D279339C-3391-4976-A63B-85B8746ECA90}" dt="2022-07-15T03:03:22.785" v="652"/>
          <ac:spMkLst>
            <pc:docMk/>
            <pc:sldMk cId="1707450633" sldId="3489"/>
            <ac:spMk id="17" creationId="{083FDD3D-39C1-7F78-9177-5099E576E74B}"/>
          </ac:spMkLst>
        </pc:spChg>
        <pc:spChg chg="mod">
          <ac:chgData name="Xiting Wang" userId="4215c639-9d29-431d-98bc-3378e62bb0e5" providerId="ADAL" clId="{D279339C-3391-4976-A63B-85B8746ECA90}" dt="2022-07-15T03:03:22.785" v="652"/>
          <ac:spMkLst>
            <pc:docMk/>
            <pc:sldMk cId="1707450633" sldId="3489"/>
            <ac:spMk id="19" creationId="{17786E61-607A-927B-4A4F-C6FFA820F2D3}"/>
          </ac:spMkLst>
        </pc:spChg>
        <pc:spChg chg="mod">
          <ac:chgData name="Xiting Wang" userId="4215c639-9d29-431d-98bc-3378e62bb0e5" providerId="ADAL" clId="{D279339C-3391-4976-A63B-85B8746ECA90}" dt="2022-07-15T03:03:22.785" v="652"/>
          <ac:spMkLst>
            <pc:docMk/>
            <pc:sldMk cId="1707450633" sldId="3489"/>
            <ac:spMk id="21" creationId="{EB56D624-DA68-3A69-4BA2-AEE22919979F}"/>
          </ac:spMkLst>
        </pc:spChg>
        <pc:spChg chg="mod">
          <ac:chgData name="Xiting Wang" userId="4215c639-9d29-431d-98bc-3378e62bb0e5" providerId="ADAL" clId="{D279339C-3391-4976-A63B-85B8746ECA90}" dt="2022-07-15T03:03:22.785" v="652"/>
          <ac:spMkLst>
            <pc:docMk/>
            <pc:sldMk cId="1707450633" sldId="3489"/>
            <ac:spMk id="22" creationId="{E4C8F4ED-2C5A-406B-65A0-AE82CC8AF0A5}"/>
          </ac:spMkLst>
        </pc:spChg>
        <pc:spChg chg="mod">
          <ac:chgData name="Xiting Wang" userId="4215c639-9d29-431d-98bc-3378e62bb0e5" providerId="ADAL" clId="{D279339C-3391-4976-A63B-85B8746ECA90}" dt="2022-07-15T03:03:22.785" v="652"/>
          <ac:spMkLst>
            <pc:docMk/>
            <pc:sldMk cId="1707450633" sldId="3489"/>
            <ac:spMk id="23" creationId="{D61EA358-2E76-285C-CA1E-A05E439B018D}"/>
          </ac:spMkLst>
        </pc:spChg>
        <pc:spChg chg="mod">
          <ac:chgData name="Xiting Wang" userId="4215c639-9d29-431d-98bc-3378e62bb0e5" providerId="ADAL" clId="{D279339C-3391-4976-A63B-85B8746ECA90}" dt="2022-07-15T03:03:22.785" v="652"/>
          <ac:spMkLst>
            <pc:docMk/>
            <pc:sldMk cId="1707450633" sldId="3489"/>
            <ac:spMk id="24" creationId="{6452AF4B-6D65-0D68-853E-47D341FC0893}"/>
          </ac:spMkLst>
        </pc:spChg>
        <pc:spChg chg="mod">
          <ac:chgData name="Xiting Wang" userId="4215c639-9d29-431d-98bc-3378e62bb0e5" providerId="ADAL" clId="{D279339C-3391-4976-A63B-85B8746ECA90}" dt="2022-07-15T03:03:22.785" v="652"/>
          <ac:spMkLst>
            <pc:docMk/>
            <pc:sldMk cId="1707450633" sldId="3489"/>
            <ac:spMk id="25" creationId="{FFD4F751-A24A-14B2-E275-0DCA58014E30}"/>
          </ac:spMkLst>
        </pc:spChg>
        <pc:spChg chg="mod">
          <ac:chgData name="Xiting Wang" userId="4215c639-9d29-431d-98bc-3378e62bb0e5" providerId="ADAL" clId="{D279339C-3391-4976-A63B-85B8746ECA90}" dt="2022-07-15T03:03:22.785" v="652"/>
          <ac:spMkLst>
            <pc:docMk/>
            <pc:sldMk cId="1707450633" sldId="3489"/>
            <ac:spMk id="26" creationId="{53280086-9E6F-1CED-930D-A4E8F8CD04A7}"/>
          </ac:spMkLst>
        </pc:spChg>
        <pc:spChg chg="mod">
          <ac:chgData name="Xiting Wang" userId="4215c639-9d29-431d-98bc-3378e62bb0e5" providerId="ADAL" clId="{D279339C-3391-4976-A63B-85B8746ECA90}" dt="2022-07-15T03:05:27.131" v="683" actId="122"/>
          <ac:spMkLst>
            <pc:docMk/>
            <pc:sldMk cId="1707450633" sldId="3489"/>
            <ac:spMk id="46" creationId="{05ABF009-382D-A1F1-8AB0-5B88A62DF807}"/>
          </ac:spMkLst>
        </pc:spChg>
        <pc:grpChg chg="add mod">
          <ac:chgData name="Xiting Wang" userId="4215c639-9d29-431d-98bc-3378e62bb0e5" providerId="ADAL" clId="{D279339C-3391-4976-A63B-85B8746ECA90}" dt="2022-07-15T03:03:22.785" v="652"/>
          <ac:grpSpMkLst>
            <pc:docMk/>
            <pc:sldMk cId="1707450633" sldId="3489"/>
            <ac:grpSpMk id="14" creationId="{6375F4FE-B851-123E-7908-420DDDD83C49}"/>
          </ac:grpSpMkLst>
        </pc:grpChg>
        <pc:picChg chg="mod">
          <ac:chgData name="Xiting Wang" userId="4215c639-9d29-431d-98bc-3378e62bb0e5" providerId="ADAL" clId="{D279339C-3391-4976-A63B-85B8746ECA90}" dt="2022-07-15T03:05:33.465" v="684" actId="1076"/>
          <ac:picMkLst>
            <pc:docMk/>
            <pc:sldMk cId="1707450633" sldId="3489"/>
            <ac:picMk id="9" creationId="{28BDE581-EC88-5D07-8EAC-350C7717CD31}"/>
          </ac:picMkLst>
        </pc:picChg>
        <pc:picChg chg="mod">
          <ac:chgData name="Xiting Wang" userId="4215c639-9d29-431d-98bc-3378e62bb0e5" providerId="ADAL" clId="{D279339C-3391-4976-A63B-85B8746ECA90}" dt="2022-07-15T03:05:33.465" v="684" actId="1076"/>
          <ac:picMkLst>
            <pc:docMk/>
            <pc:sldMk cId="1707450633" sldId="3489"/>
            <ac:picMk id="18" creationId="{A63E03B1-33BF-961A-35E3-C292F61443CB}"/>
          </ac:picMkLst>
        </pc:picChg>
        <pc:cxnChg chg="mod">
          <ac:chgData name="Xiting Wang" userId="4215c639-9d29-431d-98bc-3378e62bb0e5" providerId="ADAL" clId="{D279339C-3391-4976-A63B-85B8746ECA90}" dt="2022-07-15T03:05:33.465" v="684" actId="1076"/>
          <ac:cxnSpMkLst>
            <pc:docMk/>
            <pc:sldMk cId="1707450633" sldId="3489"/>
            <ac:cxnSpMk id="20" creationId="{B6BD89E1-A6AC-91C0-016C-5BC481258A58}"/>
          </ac:cxnSpMkLst>
        </pc:cxnChg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4049165646" sldId="3490"/>
        </pc:sldMkLst>
        <pc:spChg chg="mod">
          <ac:chgData name="Xiting Wang" userId="4215c639-9d29-431d-98bc-3378e62bb0e5" providerId="ADAL" clId="{D279339C-3391-4976-A63B-85B8746ECA90}" dt="2022-07-15T03:13:30.408" v="899" actId="27636"/>
          <ac:spMkLst>
            <pc:docMk/>
            <pc:sldMk cId="4049165646" sldId="3490"/>
            <ac:spMk id="2" creationId="{347AE749-7787-F6FB-C54D-4ECC0E9AF0D3}"/>
          </ac:spMkLst>
        </pc:spChg>
        <pc:spChg chg="mod">
          <ac:chgData name="Xiting Wang" userId="4215c639-9d29-431d-98bc-3378e62bb0e5" providerId="ADAL" clId="{D279339C-3391-4976-A63B-85B8746ECA90}" dt="2022-07-15T03:08:08.926" v="723" actId="404"/>
          <ac:spMkLst>
            <pc:docMk/>
            <pc:sldMk cId="4049165646" sldId="3490"/>
            <ac:spMk id="3" creationId="{CE0CEE51-042B-769F-A469-9F60D3A570ED}"/>
          </ac:spMkLst>
        </pc:spChg>
        <pc:spChg chg="mod">
          <ac:chgData name="Xiting Wang" userId="4215c639-9d29-431d-98bc-3378e62bb0e5" providerId="ADAL" clId="{D279339C-3391-4976-A63B-85B8746ECA90}" dt="2022-07-15T03:06:56.340" v="713"/>
          <ac:spMkLst>
            <pc:docMk/>
            <pc:sldMk cId="4049165646" sldId="3490"/>
            <ac:spMk id="6" creationId="{A1EFDB52-4285-75B9-EB1C-949023E75F25}"/>
          </ac:spMkLst>
        </pc:spChg>
        <pc:spChg chg="mod">
          <ac:chgData name="Xiting Wang" userId="4215c639-9d29-431d-98bc-3378e62bb0e5" providerId="ADAL" clId="{D279339C-3391-4976-A63B-85B8746ECA90}" dt="2022-07-15T03:06:56.340" v="713"/>
          <ac:spMkLst>
            <pc:docMk/>
            <pc:sldMk cId="4049165646" sldId="3490"/>
            <ac:spMk id="7" creationId="{35D5D5FB-66C1-DC48-ABC5-8485EC8F271C}"/>
          </ac:spMkLst>
        </pc:spChg>
        <pc:spChg chg="mod">
          <ac:chgData name="Xiting Wang" userId="4215c639-9d29-431d-98bc-3378e62bb0e5" providerId="ADAL" clId="{D279339C-3391-4976-A63B-85B8746ECA90}" dt="2022-07-15T03:06:56.340" v="713"/>
          <ac:spMkLst>
            <pc:docMk/>
            <pc:sldMk cId="4049165646" sldId="3490"/>
            <ac:spMk id="8" creationId="{82060923-12DC-B914-5FF2-401582D7B4E6}"/>
          </ac:spMkLst>
        </pc:spChg>
        <pc:spChg chg="mod">
          <ac:chgData name="Xiting Wang" userId="4215c639-9d29-431d-98bc-3378e62bb0e5" providerId="ADAL" clId="{D279339C-3391-4976-A63B-85B8746ECA90}" dt="2022-07-15T03:07:06.104" v="714" actId="207"/>
          <ac:spMkLst>
            <pc:docMk/>
            <pc:sldMk cId="4049165646" sldId="3490"/>
            <ac:spMk id="9" creationId="{EDB11938-232A-E685-981A-B1504591814F}"/>
          </ac:spMkLst>
        </pc:spChg>
        <pc:spChg chg="mod">
          <ac:chgData name="Xiting Wang" userId="4215c639-9d29-431d-98bc-3378e62bb0e5" providerId="ADAL" clId="{D279339C-3391-4976-A63B-85B8746ECA90}" dt="2022-07-15T03:07:09.241" v="715" actId="207"/>
          <ac:spMkLst>
            <pc:docMk/>
            <pc:sldMk cId="4049165646" sldId="3490"/>
            <ac:spMk id="10" creationId="{D872E1BC-19D3-2282-A7B1-58D669466202}"/>
          </ac:spMkLst>
        </pc:spChg>
        <pc:spChg chg="mod">
          <ac:chgData name="Xiting Wang" userId="4215c639-9d29-431d-98bc-3378e62bb0e5" providerId="ADAL" clId="{D279339C-3391-4976-A63B-85B8746ECA90}" dt="2022-07-15T03:06:56.340" v="713"/>
          <ac:spMkLst>
            <pc:docMk/>
            <pc:sldMk cId="4049165646" sldId="3490"/>
            <ac:spMk id="11" creationId="{953D18A9-82C3-0093-DFE2-213C7157D452}"/>
          </ac:spMkLst>
        </pc:spChg>
        <pc:spChg chg="mod">
          <ac:chgData name="Xiting Wang" userId="4215c639-9d29-431d-98bc-3378e62bb0e5" providerId="ADAL" clId="{D279339C-3391-4976-A63B-85B8746ECA90}" dt="2022-07-15T03:06:56.340" v="713"/>
          <ac:spMkLst>
            <pc:docMk/>
            <pc:sldMk cId="4049165646" sldId="3490"/>
            <ac:spMk id="12" creationId="{0A1772C0-586F-5878-0BFB-6058E73FEB28}"/>
          </ac:spMkLst>
        </pc:spChg>
        <pc:spChg chg="mod">
          <ac:chgData name="Xiting Wang" userId="4215c639-9d29-431d-98bc-3378e62bb0e5" providerId="ADAL" clId="{D279339C-3391-4976-A63B-85B8746ECA90}" dt="2022-07-15T03:06:56.340" v="713"/>
          <ac:spMkLst>
            <pc:docMk/>
            <pc:sldMk cId="4049165646" sldId="3490"/>
            <ac:spMk id="13" creationId="{B45222BB-FAA3-C9E0-1A97-422AA9D335BD}"/>
          </ac:spMkLst>
        </pc:spChg>
        <pc:spChg chg="mod">
          <ac:chgData name="Xiting Wang" userId="4215c639-9d29-431d-98bc-3378e62bb0e5" providerId="ADAL" clId="{D279339C-3391-4976-A63B-85B8746ECA90}" dt="2022-07-15T03:07:30.107" v="718" actId="1076"/>
          <ac:spMkLst>
            <pc:docMk/>
            <pc:sldMk cId="4049165646" sldId="3490"/>
            <ac:spMk id="14" creationId="{C9B7366D-8636-8DE1-FD0F-C0A18465DB4E}"/>
          </ac:spMkLst>
        </pc:spChg>
        <pc:grpChg chg="add mod">
          <ac:chgData name="Xiting Wang" userId="4215c639-9d29-431d-98bc-3378e62bb0e5" providerId="ADAL" clId="{D279339C-3391-4976-A63B-85B8746ECA90}" dt="2022-07-15T03:06:56.340" v="713"/>
          <ac:grpSpMkLst>
            <pc:docMk/>
            <pc:sldMk cId="4049165646" sldId="3490"/>
            <ac:grpSpMk id="4" creationId="{1DEC2A93-71C5-CBBB-0651-489C4D97D2C9}"/>
          </ac:grpSpMkLst>
        </pc:grpChg>
      </pc:sldChg>
      <pc:sldChg chg="del">
        <pc:chgData name="Xiting Wang" userId="4215c639-9d29-431d-98bc-3378e62bb0e5" providerId="ADAL" clId="{D279339C-3391-4976-A63B-85B8746ECA90}" dt="2022-07-15T03:58:53.357" v="1615" actId="47"/>
        <pc:sldMkLst>
          <pc:docMk/>
          <pc:sldMk cId="1910949307" sldId="3492"/>
        </pc:sldMkLst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4149955392" sldId="3497"/>
        </pc:sldMkLst>
        <pc:spChg chg="mod">
          <ac:chgData name="Xiting Wang" userId="4215c639-9d29-431d-98bc-3378e62bb0e5" providerId="ADAL" clId="{D279339C-3391-4976-A63B-85B8746ECA90}" dt="2022-07-15T03:09:51.353" v="815" actId="20577"/>
          <ac:spMkLst>
            <pc:docMk/>
            <pc:sldMk cId="4149955392" sldId="3497"/>
            <ac:spMk id="2" creationId="{347AE749-7787-F6FB-C54D-4ECC0E9AF0D3}"/>
          </ac:spMkLst>
        </pc:spChg>
        <pc:spChg chg="mod">
          <ac:chgData name="Xiting Wang" userId="4215c639-9d29-431d-98bc-3378e62bb0e5" providerId="ADAL" clId="{D279339C-3391-4976-A63B-85B8746ECA90}" dt="2022-07-15T03:11:55.537" v="865" actId="14100"/>
          <ac:spMkLst>
            <pc:docMk/>
            <pc:sldMk cId="4149955392" sldId="3497"/>
            <ac:spMk id="3" creationId="{CE0CEE51-042B-769F-A469-9F60D3A570ED}"/>
          </ac:spMkLst>
        </pc:spChg>
        <pc:spChg chg="mod">
          <ac:chgData name="Xiting Wang" userId="4215c639-9d29-431d-98bc-3378e62bb0e5" providerId="ADAL" clId="{D279339C-3391-4976-A63B-85B8746ECA90}" dt="2022-07-15T03:08:33.826" v="727"/>
          <ac:spMkLst>
            <pc:docMk/>
            <pc:sldMk cId="4149955392" sldId="3497"/>
            <ac:spMk id="7" creationId="{BE3BE669-223E-6A12-27D3-227BDB640135}"/>
          </ac:spMkLst>
        </pc:spChg>
        <pc:spChg chg="mod">
          <ac:chgData name="Xiting Wang" userId="4215c639-9d29-431d-98bc-3378e62bb0e5" providerId="ADAL" clId="{D279339C-3391-4976-A63B-85B8746ECA90}" dt="2022-07-15T03:11:08.096" v="844" actId="1076"/>
          <ac:spMkLst>
            <pc:docMk/>
            <pc:sldMk cId="4149955392" sldId="3497"/>
            <ac:spMk id="8" creationId="{29F88A82-788E-6FD9-469C-6B457B024EDB}"/>
          </ac:spMkLst>
        </pc:spChg>
        <pc:spChg chg="mod">
          <ac:chgData name="Xiting Wang" userId="4215c639-9d29-431d-98bc-3378e62bb0e5" providerId="ADAL" clId="{D279339C-3391-4976-A63B-85B8746ECA90}" dt="2022-07-15T03:08:33.826" v="727"/>
          <ac:spMkLst>
            <pc:docMk/>
            <pc:sldMk cId="4149955392" sldId="3497"/>
            <ac:spMk id="9" creationId="{91E8DEF5-651C-5E15-3EC2-3135942942A9}"/>
          </ac:spMkLst>
        </pc:spChg>
        <pc:spChg chg="mod">
          <ac:chgData name="Xiting Wang" userId="4215c639-9d29-431d-98bc-3378e62bb0e5" providerId="ADAL" clId="{D279339C-3391-4976-A63B-85B8746ECA90}" dt="2022-07-15T03:08:33.826" v="727"/>
          <ac:spMkLst>
            <pc:docMk/>
            <pc:sldMk cId="4149955392" sldId="3497"/>
            <ac:spMk id="10" creationId="{3A960EAA-61EA-2F45-43BD-45708C093B52}"/>
          </ac:spMkLst>
        </pc:spChg>
        <pc:spChg chg="mod">
          <ac:chgData name="Xiting Wang" userId="4215c639-9d29-431d-98bc-3378e62bb0e5" providerId="ADAL" clId="{D279339C-3391-4976-A63B-85B8746ECA90}" dt="2022-07-15T03:08:33.826" v="727"/>
          <ac:spMkLst>
            <pc:docMk/>
            <pc:sldMk cId="4149955392" sldId="3497"/>
            <ac:spMk id="11" creationId="{649DBEB0-6456-EA2F-849A-5843AF029F27}"/>
          </ac:spMkLst>
        </pc:spChg>
        <pc:spChg chg="mod">
          <ac:chgData name="Xiting Wang" userId="4215c639-9d29-431d-98bc-3378e62bb0e5" providerId="ADAL" clId="{D279339C-3391-4976-A63B-85B8746ECA90}" dt="2022-07-15T03:08:33.826" v="727"/>
          <ac:spMkLst>
            <pc:docMk/>
            <pc:sldMk cId="4149955392" sldId="3497"/>
            <ac:spMk id="12" creationId="{0A55348D-3119-EBFE-A5EF-FCA037929569}"/>
          </ac:spMkLst>
        </pc:spChg>
        <pc:spChg chg="mod">
          <ac:chgData name="Xiting Wang" userId="4215c639-9d29-431d-98bc-3378e62bb0e5" providerId="ADAL" clId="{D279339C-3391-4976-A63B-85B8746ECA90}" dt="2022-07-15T03:08:33.826" v="727"/>
          <ac:spMkLst>
            <pc:docMk/>
            <pc:sldMk cId="4149955392" sldId="3497"/>
            <ac:spMk id="13" creationId="{96549696-7E7C-FC2C-116A-4EDA0786964B}"/>
          </ac:spMkLst>
        </pc:spChg>
        <pc:spChg chg="mod">
          <ac:chgData name="Xiting Wang" userId="4215c639-9d29-431d-98bc-3378e62bb0e5" providerId="ADAL" clId="{D279339C-3391-4976-A63B-85B8746ECA90}" dt="2022-07-15T03:08:33.826" v="727"/>
          <ac:spMkLst>
            <pc:docMk/>
            <pc:sldMk cId="4149955392" sldId="3497"/>
            <ac:spMk id="14" creationId="{C7909F16-9502-EF82-4F9E-8996860809AE}"/>
          </ac:spMkLst>
        </pc:spChg>
        <pc:spChg chg="mod">
          <ac:chgData name="Xiting Wang" userId="4215c639-9d29-431d-98bc-3378e62bb0e5" providerId="ADAL" clId="{D279339C-3391-4976-A63B-85B8746ECA90}" dt="2022-07-15T03:08:33.826" v="727"/>
          <ac:spMkLst>
            <pc:docMk/>
            <pc:sldMk cId="4149955392" sldId="3497"/>
            <ac:spMk id="15" creationId="{FA806A12-C9A4-BED9-A05D-CE8B95619C8C}"/>
          </ac:spMkLst>
        </pc:spChg>
        <pc:spChg chg="mod">
          <ac:chgData name="Xiting Wang" userId="4215c639-9d29-431d-98bc-3378e62bb0e5" providerId="ADAL" clId="{D279339C-3391-4976-A63B-85B8746ECA90}" dt="2022-07-15T03:08:33.826" v="727"/>
          <ac:spMkLst>
            <pc:docMk/>
            <pc:sldMk cId="4149955392" sldId="3497"/>
            <ac:spMk id="16" creationId="{D07F6F4F-D9C9-48F1-7F05-0913CED4C9A3}"/>
          </ac:spMkLst>
        </pc:spChg>
        <pc:grpChg chg="add mod">
          <ac:chgData name="Xiting Wang" userId="4215c639-9d29-431d-98bc-3378e62bb0e5" providerId="ADAL" clId="{D279339C-3391-4976-A63B-85B8746ECA90}" dt="2022-07-15T03:08:33.826" v="727"/>
          <ac:grpSpMkLst>
            <pc:docMk/>
            <pc:sldMk cId="4149955392" sldId="3497"/>
            <ac:grpSpMk id="4" creationId="{17F89D56-0D57-BD2F-B7FF-F8EEFF3D0570}"/>
          </ac:grpSpMkLst>
        </pc:grpChg>
        <pc:picChg chg="mod">
          <ac:chgData name="Xiting Wang" userId="4215c639-9d29-431d-98bc-3378e62bb0e5" providerId="ADAL" clId="{D279339C-3391-4976-A63B-85B8746ECA90}" dt="2022-07-15T03:11:56.505" v="866" actId="1076"/>
          <ac:picMkLst>
            <pc:docMk/>
            <pc:sldMk cId="4149955392" sldId="3497"/>
            <ac:picMk id="6" creationId="{EEE4893A-80D3-6CEE-6499-F30D1F88EE74}"/>
          </ac:picMkLst>
        </pc:picChg>
      </pc:sldChg>
      <pc:sldChg chg="addSp del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2766575867" sldId="3498"/>
        </pc:sldMkLst>
        <pc:spChg chg="mod">
          <ac:chgData name="Xiting Wang" userId="4215c639-9d29-431d-98bc-3378e62bb0e5" providerId="ADAL" clId="{D279339C-3391-4976-A63B-85B8746ECA90}" dt="2022-07-15T03:12:50.597" v="891" actId="20577"/>
          <ac:spMkLst>
            <pc:docMk/>
            <pc:sldMk cId="2766575867" sldId="3498"/>
            <ac:spMk id="2" creationId="{347AE749-7787-F6FB-C54D-4ECC0E9AF0D3}"/>
          </ac:spMkLst>
        </pc:spChg>
        <pc:spChg chg="del mod">
          <ac:chgData name="Xiting Wang" userId="4215c639-9d29-431d-98bc-3378e62bb0e5" providerId="ADAL" clId="{D279339C-3391-4976-A63B-85B8746ECA90}" dt="2022-07-15T03:14:27.042" v="916" actId="478"/>
          <ac:spMkLst>
            <pc:docMk/>
            <pc:sldMk cId="2766575867" sldId="3498"/>
            <ac:spMk id="3" creationId="{CE0CEE51-042B-769F-A469-9F60D3A570ED}"/>
          </ac:spMkLst>
        </pc:spChg>
        <pc:spChg chg="mod">
          <ac:chgData name="Xiting Wang" userId="4215c639-9d29-431d-98bc-3378e62bb0e5" providerId="ADAL" clId="{D279339C-3391-4976-A63B-85B8746ECA90}" dt="2022-07-15T03:13:03.226" v="892"/>
          <ac:spMkLst>
            <pc:docMk/>
            <pc:sldMk cId="2766575867" sldId="3498"/>
            <ac:spMk id="6" creationId="{B25396B3-43B3-902D-7D4B-8ABBE2223BD7}"/>
          </ac:spMkLst>
        </pc:spChg>
        <pc:spChg chg="mod">
          <ac:chgData name="Xiting Wang" userId="4215c639-9d29-431d-98bc-3378e62bb0e5" providerId="ADAL" clId="{D279339C-3391-4976-A63B-85B8746ECA90}" dt="2022-07-15T03:13:03.226" v="892"/>
          <ac:spMkLst>
            <pc:docMk/>
            <pc:sldMk cId="2766575867" sldId="3498"/>
            <ac:spMk id="8" creationId="{313A6B26-9B56-9CB4-3E89-7BFD4D7DD0A3}"/>
          </ac:spMkLst>
        </pc:spChg>
        <pc:spChg chg="mod">
          <ac:chgData name="Xiting Wang" userId="4215c639-9d29-431d-98bc-3378e62bb0e5" providerId="ADAL" clId="{D279339C-3391-4976-A63B-85B8746ECA90}" dt="2022-07-15T03:13:03.226" v="892"/>
          <ac:spMkLst>
            <pc:docMk/>
            <pc:sldMk cId="2766575867" sldId="3498"/>
            <ac:spMk id="9" creationId="{3E0E50AF-CD40-D1FD-D174-145E2355DC03}"/>
          </ac:spMkLst>
        </pc:spChg>
        <pc:spChg chg="mod">
          <ac:chgData name="Xiting Wang" userId="4215c639-9d29-431d-98bc-3378e62bb0e5" providerId="ADAL" clId="{D279339C-3391-4976-A63B-85B8746ECA90}" dt="2022-07-15T03:13:03.226" v="892"/>
          <ac:spMkLst>
            <pc:docMk/>
            <pc:sldMk cId="2766575867" sldId="3498"/>
            <ac:spMk id="11" creationId="{2FE7347A-725F-B8CC-F6C1-962AD7E5F3DE}"/>
          </ac:spMkLst>
        </pc:spChg>
        <pc:spChg chg="mod">
          <ac:chgData name="Xiting Wang" userId="4215c639-9d29-431d-98bc-3378e62bb0e5" providerId="ADAL" clId="{D279339C-3391-4976-A63B-85B8746ECA90}" dt="2022-07-15T03:14:37.697" v="921" actId="1076"/>
          <ac:spMkLst>
            <pc:docMk/>
            <pc:sldMk cId="2766575867" sldId="3498"/>
            <ac:spMk id="12" creationId="{518D0F00-21B4-9993-FD0F-B73D08183C29}"/>
          </ac:spMkLst>
        </pc:spChg>
        <pc:spChg chg="mod">
          <ac:chgData name="Xiting Wang" userId="4215c639-9d29-431d-98bc-3378e62bb0e5" providerId="ADAL" clId="{D279339C-3391-4976-A63B-85B8746ECA90}" dt="2022-07-15T03:13:03.226" v="892"/>
          <ac:spMkLst>
            <pc:docMk/>
            <pc:sldMk cId="2766575867" sldId="3498"/>
            <ac:spMk id="13" creationId="{D34D66A1-FCA8-C953-BAB7-7A96318B70F5}"/>
          </ac:spMkLst>
        </pc:spChg>
        <pc:spChg chg="mod">
          <ac:chgData name="Xiting Wang" userId="4215c639-9d29-431d-98bc-3378e62bb0e5" providerId="ADAL" clId="{D279339C-3391-4976-A63B-85B8746ECA90}" dt="2022-07-15T03:13:03.226" v="892"/>
          <ac:spMkLst>
            <pc:docMk/>
            <pc:sldMk cId="2766575867" sldId="3498"/>
            <ac:spMk id="14" creationId="{739A1189-90BA-9A13-CF48-EC6FD69309FE}"/>
          </ac:spMkLst>
        </pc:spChg>
        <pc:spChg chg="mod">
          <ac:chgData name="Xiting Wang" userId="4215c639-9d29-431d-98bc-3378e62bb0e5" providerId="ADAL" clId="{D279339C-3391-4976-A63B-85B8746ECA90}" dt="2022-07-15T03:13:03.226" v="892"/>
          <ac:spMkLst>
            <pc:docMk/>
            <pc:sldMk cId="2766575867" sldId="3498"/>
            <ac:spMk id="15" creationId="{9F4D3465-7BE6-0022-CE66-0F86262FA09B}"/>
          </ac:spMkLst>
        </pc:spChg>
        <pc:spChg chg="mod">
          <ac:chgData name="Xiting Wang" userId="4215c639-9d29-431d-98bc-3378e62bb0e5" providerId="ADAL" clId="{D279339C-3391-4976-A63B-85B8746ECA90}" dt="2022-07-15T03:13:03.226" v="892"/>
          <ac:spMkLst>
            <pc:docMk/>
            <pc:sldMk cId="2766575867" sldId="3498"/>
            <ac:spMk id="16" creationId="{C47CC847-C161-785C-24CB-272A3BD09EBC}"/>
          </ac:spMkLst>
        </pc:spChg>
        <pc:spChg chg="mod">
          <ac:chgData name="Xiting Wang" userId="4215c639-9d29-431d-98bc-3378e62bb0e5" providerId="ADAL" clId="{D279339C-3391-4976-A63B-85B8746ECA90}" dt="2022-07-15T03:13:03.226" v="892"/>
          <ac:spMkLst>
            <pc:docMk/>
            <pc:sldMk cId="2766575867" sldId="3498"/>
            <ac:spMk id="17" creationId="{A2DBEE9A-66B2-3959-21E7-287F9D7353C0}"/>
          </ac:spMkLst>
        </pc:spChg>
        <pc:spChg chg="add del mod">
          <ac:chgData name="Xiting Wang" userId="4215c639-9d29-431d-98bc-3378e62bb0e5" providerId="ADAL" clId="{D279339C-3391-4976-A63B-85B8746ECA90}" dt="2022-07-15T03:13:12.296" v="895"/>
          <ac:spMkLst>
            <pc:docMk/>
            <pc:sldMk cId="2766575867" sldId="3498"/>
            <ac:spMk id="18" creationId="{06E3ACF0-5EE6-BBA6-E428-5EBA93B3F575}"/>
          </ac:spMkLst>
        </pc:spChg>
        <pc:spChg chg="add del mod">
          <ac:chgData name="Xiting Wang" userId="4215c639-9d29-431d-98bc-3378e62bb0e5" providerId="ADAL" clId="{D279339C-3391-4976-A63B-85B8746ECA90}" dt="2022-07-15T03:13:16.291" v="897"/>
          <ac:spMkLst>
            <pc:docMk/>
            <pc:sldMk cId="2766575867" sldId="3498"/>
            <ac:spMk id="19" creationId="{826F40F4-EA16-F5A0-7F04-F86425F06B2C}"/>
          </ac:spMkLst>
        </pc:spChg>
        <pc:spChg chg="add del mod">
          <ac:chgData name="Xiting Wang" userId="4215c639-9d29-431d-98bc-3378e62bb0e5" providerId="ADAL" clId="{D279339C-3391-4976-A63B-85B8746ECA90}" dt="2022-07-15T03:13:55.454" v="901"/>
          <ac:spMkLst>
            <pc:docMk/>
            <pc:sldMk cId="2766575867" sldId="3498"/>
            <ac:spMk id="20" creationId="{3A9409D4-9C52-99A0-5B2D-968C637FA6A0}"/>
          </ac:spMkLst>
        </pc:spChg>
        <pc:spChg chg="add mod ord">
          <ac:chgData name="Xiting Wang" userId="4215c639-9d29-431d-98bc-3378e62bb0e5" providerId="ADAL" clId="{D279339C-3391-4976-A63B-85B8746ECA90}" dt="2022-07-15T03:14:23.658" v="915" actId="255"/>
          <ac:spMkLst>
            <pc:docMk/>
            <pc:sldMk cId="2766575867" sldId="3498"/>
            <ac:spMk id="21" creationId="{D729F099-C6B8-E936-57F9-6D5B812A16F2}"/>
          </ac:spMkLst>
        </pc:spChg>
        <pc:spChg chg="add del mod">
          <ac:chgData name="Xiting Wang" userId="4215c639-9d29-431d-98bc-3378e62bb0e5" providerId="ADAL" clId="{D279339C-3391-4976-A63B-85B8746ECA90}" dt="2022-07-15T03:13:57.614" v="904"/>
          <ac:spMkLst>
            <pc:docMk/>
            <pc:sldMk cId="2766575867" sldId="3498"/>
            <ac:spMk id="22" creationId="{13737BD6-36A7-346C-2035-3BCADDAF3EA3}"/>
          </ac:spMkLst>
        </pc:spChg>
        <pc:spChg chg="add del mod">
          <ac:chgData name="Xiting Wang" userId="4215c639-9d29-431d-98bc-3378e62bb0e5" providerId="ADAL" clId="{D279339C-3391-4976-A63B-85B8746ECA90}" dt="2022-07-15T03:14:30.283" v="917" actId="478"/>
          <ac:spMkLst>
            <pc:docMk/>
            <pc:sldMk cId="2766575867" sldId="3498"/>
            <ac:spMk id="24" creationId="{0498159B-A445-BB56-CC32-E3E000B7B480}"/>
          </ac:spMkLst>
        </pc:spChg>
        <pc:grpChg chg="add mod">
          <ac:chgData name="Xiting Wang" userId="4215c639-9d29-431d-98bc-3378e62bb0e5" providerId="ADAL" clId="{D279339C-3391-4976-A63B-85B8746ECA90}" dt="2022-07-15T03:13:03.226" v="892"/>
          <ac:grpSpMkLst>
            <pc:docMk/>
            <pc:sldMk cId="2766575867" sldId="3498"/>
            <ac:grpSpMk id="4" creationId="{9F9F1577-187D-68EE-5AA7-7DC93FBA706C}"/>
          </ac:grpSpMkLst>
        </pc:grpChg>
        <pc:picChg chg="mod">
          <ac:chgData name="Xiting Wang" userId="4215c639-9d29-431d-98bc-3378e62bb0e5" providerId="ADAL" clId="{D279339C-3391-4976-A63B-85B8746ECA90}" dt="2022-07-15T03:14:40.281" v="922" actId="1076"/>
          <ac:picMkLst>
            <pc:docMk/>
            <pc:sldMk cId="2766575867" sldId="3498"/>
            <ac:picMk id="7" creationId="{FDEA86BF-2902-0039-9394-EC328DDF950C}"/>
          </ac:picMkLst>
        </pc:picChg>
      </pc:sldChg>
      <pc:sldChg chg="modSp del mod">
        <pc:chgData name="Xiting Wang" userId="4215c639-9d29-431d-98bc-3378e62bb0e5" providerId="ADAL" clId="{D279339C-3391-4976-A63B-85B8746ECA90}" dt="2022-07-15T03:12:40.162" v="876" actId="47"/>
        <pc:sldMkLst>
          <pc:docMk/>
          <pc:sldMk cId="2557821087" sldId="3502"/>
        </pc:sldMkLst>
        <pc:spChg chg="mod">
          <ac:chgData name="Xiting Wang" userId="4215c639-9d29-431d-98bc-3378e62bb0e5" providerId="ADAL" clId="{D279339C-3391-4976-A63B-85B8746ECA90}" dt="2022-07-15T02:37:22.528" v="128" actId="27636"/>
          <ac:spMkLst>
            <pc:docMk/>
            <pc:sldMk cId="2557821087" sldId="3502"/>
            <ac:spMk id="2" creationId="{347AE749-7787-F6FB-C54D-4ECC0E9AF0D3}"/>
          </ac:spMkLst>
        </pc:spChg>
      </pc:sldChg>
      <pc:sldChg chg="modSp del mod">
        <pc:chgData name="Xiting Wang" userId="4215c639-9d29-431d-98bc-3378e62bb0e5" providerId="ADAL" clId="{D279339C-3391-4976-A63B-85B8746ECA90}" dt="2022-07-15T03:15:19.313" v="933" actId="47"/>
        <pc:sldMkLst>
          <pc:docMk/>
          <pc:sldMk cId="3026947714" sldId="3504"/>
        </pc:sldMkLst>
        <pc:spChg chg="mod">
          <ac:chgData name="Xiting Wang" userId="4215c639-9d29-431d-98bc-3378e62bb0e5" providerId="ADAL" clId="{D279339C-3391-4976-A63B-85B8746ECA90}" dt="2022-07-15T02:37:22.534" v="130" actId="27636"/>
          <ac:spMkLst>
            <pc:docMk/>
            <pc:sldMk cId="3026947714" sldId="3504"/>
            <ac:spMk id="2" creationId="{347AE749-7787-F6FB-C54D-4ECC0E9AF0D3}"/>
          </ac:spMkLst>
        </pc:spChg>
      </pc:sldChg>
      <pc:sldChg chg="addSp delSp modSp mod modTransition modNotesTx">
        <pc:chgData name="Xiting Wang" userId="4215c639-9d29-431d-98bc-3378e62bb0e5" providerId="ADAL" clId="{D279339C-3391-4976-A63B-85B8746ECA90}" dt="2022-07-15T04:10:45.216" v="1787" actId="478"/>
        <pc:sldMkLst>
          <pc:docMk/>
          <pc:sldMk cId="1730379437" sldId="3505"/>
        </pc:sldMkLst>
        <pc:spChg chg="mod">
          <ac:chgData name="Xiting Wang" userId="4215c639-9d29-431d-98bc-3378e62bb0e5" providerId="ADAL" clId="{D279339C-3391-4976-A63B-85B8746ECA90}" dt="2022-07-15T03:16:36.250" v="955" actId="27636"/>
          <ac:spMkLst>
            <pc:docMk/>
            <pc:sldMk cId="1730379437" sldId="3505"/>
            <ac:spMk id="2" creationId="{347AE749-7787-F6FB-C54D-4ECC0E9AF0D3}"/>
          </ac:spMkLst>
        </pc:spChg>
        <pc:spChg chg="del mod">
          <ac:chgData name="Xiting Wang" userId="4215c639-9d29-431d-98bc-3378e62bb0e5" providerId="ADAL" clId="{D279339C-3391-4976-A63B-85B8746ECA90}" dt="2022-07-15T03:15:46.751" v="942" actId="478"/>
          <ac:spMkLst>
            <pc:docMk/>
            <pc:sldMk cId="1730379437" sldId="3505"/>
            <ac:spMk id="3" creationId="{CE0CEE51-042B-769F-A469-9F60D3A570ED}"/>
          </ac:spMkLst>
        </pc:spChg>
        <pc:spChg chg="mod">
          <ac:chgData name="Xiting Wang" userId="4215c639-9d29-431d-98bc-3378e62bb0e5" providerId="ADAL" clId="{D279339C-3391-4976-A63B-85B8746ECA90}" dt="2022-07-15T03:15:27.604" v="934"/>
          <ac:spMkLst>
            <pc:docMk/>
            <pc:sldMk cId="1730379437" sldId="3505"/>
            <ac:spMk id="6" creationId="{EEA240B0-5E59-A208-AB52-43F17B2B4844}"/>
          </ac:spMkLst>
        </pc:spChg>
        <pc:spChg chg="mod">
          <ac:chgData name="Xiting Wang" userId="4215c639-9d29-431d-98bc-3378e62bb0e5" providerId="ADAL" clId="{D279339C-3391-4976-A63B-85B8746ECA90}" dt="2022-07-15T03:15:27.604" v="934"/>
          <ac:spMkLst>
            <pc:docMk/>
            <pc:sldMk cId="1730379437" sldId="3505"/>
            <ac:spMk id="7" creationId="{79DCFEBC-1309-F63D-E6C7-0F491AF2D5E9}"/>
          </ac:spMkLst>
        </pc:spChg>
        <pc:spChg chg="mod">
          <ac:chgData name="Xiting Wang" userId="4215c639-9d29-431d-98bc-3378e62bb0e5" providerId="ADAL" clId="{D279339C-3391-4976-A63B-85B8746ECA90}" dt="2022-07-15T03:15:27.604" v="934"/>
          <ac:spMkLst>
            <pc:docMk/>
            <pc:sldMk cId="1730379437" sldId="3505"/>
            <ac:spMk id="8" creationId="{77E177BE-890F-3743-5283-B73ED549E45C}"/>
          </ac:spMkLst>
        </pc:spChg>
        <pc:spChg chg="mod">
          <ac:chgData name="Xiting Wang" userId="4215c639-9d29-431d-98bc-3378e62bb0e5" providerId="ADAL" clId="{D279339C-3391-4976-A63B-85B8746ECA90}" dt="2022-07-15T03:15:27.604" v="934"/>
          <ac:spMkLst>
            <pc:docMk/>
            <pc:sldMk cId="1730379437" sldId="3505"/>
            <ac:spMk id="9" creationId="{21480440-4343-3C87-F2C5-D1DD1BB1AC97}"/>
          </ac:spMkLst>
        </pc:spChg>
        <pc:spChg chg="mod">
          <ac:chgData name="Xiting Wang" userId="4215c639-9d29-431d-98bc-3378e62bb0e5" providerId="ADAL" clId="{D279339C-3391-4976-A63B-85B8746ECA90}" dt="2022-07-15T03:15:27.604" v="934"/>
          <ac:spMkLst>
            <pc:docMk/>
            <pc:sldMk cId="1730379437" sldId="3505"/>
            <ac:spMk id="10" creationId="{6E1B6645-049C-D514-9A66-4B9EBDE64B3B}"/>
          </ac:spMkLst>
        </pc:spChg>
        <pc:spChg chg="mod">
          <ac:chgData name="Xiting Wang" userId="4215c639-9d29-431d-98bc-3378e62bb0e5" providerId="ADAL" clId="{D279339C-3391-4976-A63B-85B8746ECA90}" dt="2022-07-15T03:15:27.604" v="934"/>
          <ac:spMkLst>
            <pc:docMk/>
            <pc:sldMk cId="1730379437" sldId="3505"/>
            <ac:spMk id="11" creationId="{ABC24426-0906-AA4F-161C-261A414C8A9F}"/>
          </ac:spMkLst>
        </pc:spChg>
        <pc:spChg chg="mod">
          <ac:chgData name="Xiting Wang" userId="4215c639-9d29-431d-98bc-3378e62bb0e5" providerId="ADAL" clId="{D279339C-3391-4976-A63B-85B8746ECA90}" dt="2022-07-15T03:15:27.604" v="934"/>
          <ac:spMkLst>
            <pc:docMk/>
            <pc:sldMk cId="1730379437" sldId="3505"/>
            <ac:spMk id="12" creationId="{BDAC19C4-A2A2-F902-EE5D-803C1B06CCE0}"/>
          </ac:spMkLst>
        </pc:spChg>
        <pc:spChg chg="mod">
          <ac:chgData name="Xiting Wang" userId="4215c639-9d29-431d-98bc-3378e62bb0e5" providerId="ADAL" clId="{D279339C-3391-4976-A63B-85B8746ECA90}" dt="2022-07-15T03:15:27.604" v="934"/>
          <ac:spMkLst>
            <pc:docMk/>
            <pc:sldMk cId="1730379437" sldId="3505"/>
            <ac:spMk id="13" creationId="{94CCB8DE-E519-B494-AA9A-D1CDA97BF1BA}"/>
          </ac:spMkLst>
        </pc:spChg>
        <pc:spChg chg="mod">
          <ac:chgData name="Xiting Wang" userId="4215c639-9d29-431d-98bc-3378e62bb0e5" providerId="ADAL" clId="{D279339C-3391-4976-A63B-85B8746ECA90}" dt="2022-07-15T03:15:27.604" v="934"/>
          <ac:spMkLst>
            <pc:docMk/>
            <pc:sldMk cId="1730379437" sldId="3505"/>
            <ac:spMk id="14" creationId="{88D1D0F9-DF72-8A9E-3B4B-EA3CC7F53CA0}"/>
          </ac:spMkLst>
        </pc:spChg>
        <pc:spChg chg="add del mod ord">
          <ac:chgData name="Xiting Wang" userId="4215c639-9d29-431d-98bc-3378e62bb0e5" providerId="ADAL" clId="{D279339C-3391-4976-A63B-85B8746ECA90}" dt="2022-07-15T04:07:53.806" v="1732" actId="478"/>
          <ac:spMkLst>
            <pc:docMk/>
            <pc:sldMk cId="1730379437" sldId="3505"/>
            <ac:spMk id="16" creationId="{697FA8C5-18B4-508B-A971-27E83FE3991E}"/>
          </ac:spMkLst>
        </pc:spChg>
        <pc:spChg chg="add del mod">
          <ac:chgData name="Xiting Wang" userId="4215c639-9d29-431d-98bc-3378e62bb0e5" providerId="ADAL" clId="{D279339C-3391-4976-A63B-85B8746ECA90}" dt="2022-07-15T03:15:48.274" v="943" actId="478"/>
          <ac:spMkLst>
            <pc:docMk/>
            <pc:sldMk cId="1730379437" sldId="3505"/>
            <ac:spMk id="18" creationId="{BE9B87A1-6D70-5B5C-528C-5620B3C50391}"/>
          </ac:spMkLst>
        </pc:spChg>
        <pc:spChg chg="add del mod ord">
          <ac:chgData name="Xiting Wang" userId="4215c639-9d29-431d-98bc-3378e62bb0e5" providerId="ADAL" clId="{D279339C-3391-4976-A63B-85B8746ECA90}" dt="2022-07-15T04:10:42.683" v="1786" actId="167"/>
          <ac:spMkLst>
            <pc:docMk/>
            <pc:sldMk cId="1730379437" sldId="3505"/>
            <ac:spMk id="20" creationId="{210E4324-4F78-1498-3190-C0C172D95A1D}"/>
          </ac:spMkLst>
        </pc:spChg>
        <pc:spChg chg="add del ord">
          <ac:chgData name="Xiting Wang" userId="4215c639-9d29-431d-98bc-3378e62bb0e5" providerId="ADAL" clId="{D279339C-3391-4976-A63B-85B8746ECA90}" dt="2022-07-15T04:10:45.216" v="1787" actId="478"/>
          <ac:spMkLst>
            <pc:docMk/>
            <pc:sldMk cId="1730379437" sldId="3505"/>
            <ac:spMk id="22" creationId="{A99323ED-30D0-C7EB-DD84-50387DB4D724}"/>
          </ac:spMkLst>
        </pc:spChg>
        <pc:grpChg chg="add mod">
          <ac:chgData name="Xiting Wang" userId="4215c639-9d29-431d-98bc-3378e62bb0e5" providerId="ADAL" clId="{D279339C-3391-4976-A63B-85B8746ECA90}" dt="2022-07-15T03:15:27.604" v="934"/>
          <ac:grpSpMkLst>
            <pc:docMk/>
            <pc:sldMk cId="1730379437" sldId="3505"/>
            <ac:grpSpMk id="4" creationId="{5FBB5017-8E10-697C-7088-DC41D6055023}"/>
          </ac:grpSpMkLst>
        </pc:grpChg>
      </pc:sldChg>
      <pc:sldChg chg="addSp del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93019998" sldId="3506"/>
        </pc:sldMkLst>
        <pc:spChg chg="del mod">
          <ac:chgData name="Xiting Wang" userId="4215c639-9d29-431d-98bc-3378e62bb0e5" providerId="ADAL" clId="{D279339C-3391-4976-A63B-85B8746ECA90}" dt="2022-07-15T03:17:05.570" v="960" actId="478"/>
          <ac:spMkLst>
            <pc:docMk/>
            <pc:sldMk cId="93019998" sldId="3506"/>
            <ac:spMk id="2" creationId="{0C15EAE4-9DD6-F2B7-30E0-CA9620960470}"/>
          </ac:spMkLst>
        </pc:spChg>
        <pc:spChg chg="mod">
          <ac:chgData name="Xiting Wang" userId="4215c639-9d29-431d-98bc-3378e62bb0e5" providerId="ADAL" clId="{D279339C-3391-4976-A63B-85B8746ECA90}" dt="2022-07-15T03:16:29.288" v="953"/>
          <ac:spMkLst>
            <pc:docMk/>
            <pc:sldMk cId="93019998" sldId="3506"/>
            <ac:spMk id="5" creationId="{6DEE9233-0504-6772-CC31-3AA15FC4DF7C}"/>
          </ac:spMkLst>
        </pc:spChg>
        <pc:spChg chg="mod">
          <ac:chgData name="Xiting Wang" userId="4215c639-9d29-431d-98bc-3378e62bb0e5" providerId="ADAL" clId="{D279339C-3391-4976-A63B-85B8746ECA90}" dt="2022-07-15T03:16:29.288" v="953"/>
          <ac:spMkLst>
            <pc:docMk/>
            <pc:sldMk cId="93019998" sldId="3506"/>
            <ac:spMk id="7" creationId="{3BE0D810-E741-3EF6-4EE7-9375BCFE4031}"/>
          </ac:spMkLst>
        </pc:spChg>
        <pc:spChg chg="mod">
          <ac:chgData name="Xiting Wang" userId="4215c639-9d29-431d-98bc-3378e62bb0e5" providerId="ADAL" clId="{D279339C-3391-4976-A63B-85B8746ECA90}" dt="2022-07-15T03:16:29.288" v="953"/>
          <ac:spMkLst>
            <pc:docMk/>
            <pc:sldMk cId="93019998" sldId="3506"/>
            <ac:spMk id="9" creationId="{C2A0AB8A-700E-A9B8-C54A-28482955364F}"/>
          </ac:spMkLst>
        </pc:spChg>
        <pc:spChg chg="mod">
          <ac:chgData name="Xiting Wang" userId="4215c639-9d29-431d-98bc-3378e62bb0e5" providerId="ADAL" clId="{D279339C-3391-4976-A63B-85B8746ECA90}" dt="2022-07-15T03:16:29.288" v="953"/>
          <ac:spMkLst>
            <pc:docMk/>
            <pc:sldMk cId="93019998" sldId="3506"/>
            <ac:spMk id="11" creationId="{C533E45B-B898-AAA7-EE0A-35302BD8C00F}"/>
          </ac:spMkLst>
        </pc:spChg>
        <pc:spChg chg="mod">
          <ac:chgData name="Xiting Wang" userId="4215c639-9d29-431d-98bc-3378e62bb0e5" providerId="ADAL" clId="{D279339C-3391-4976-A63B-85B8746ECA90}" dt="2022-07-15T03:17:31.929" v="969" actId="1076"/>
          <ac:spMkLst>
            <pc:docMk/>
            <pc:sldMk cId="93019998" sldId="3506"/>
            <ac:spMk id="12" creationId="{DA2FA8F2-A199-0BAC-BD07-867DA2FAC045}"/>
          </ac:spMkLst>
        </pc:spChg>
        <pc:spChg chg="mod">
          <ac:chgData name="Xiting Wang" userId="4215c639-9d29-431d-98bc-3378e62bb0e5" providerId="ADAL" clId="{D279339C-3391-4976-A63B-85B8746ECA90}" dt="2022-07-15T03:16:29.288" v="953"/>
          <ac:spMkLst>
            <pc:docMk/>
            <pc:sldMk cId="93019998" sldId="3506"/>
            <ac:spMk id="13" creationId="{B44DDCB5-2559-526B-5136-92FF696BB3BD}"/>
          </ac:spMkLst>
        </pc:spChg>
        <pc:spChg chg="mod">
          <ac:chgData name="Xiting Wang" userId="4215c639-9d29-431d-98bc-3378e62bb0e5" providerId="ADAL" clId="{D279339C-3391-4976-A63B-85B8746ECA90}" dt="2022-07-15T03:17:31.929" v="969" actId="1076"/>
          <ac:spMkLst>
            <pc:docMk/>
            <pc:sldMk cId="93019998" sldId="3506"/>
            <ac:spMk id="14" creationId="{1F93178C-AD3A-DAED-5206-303BEC296FB7}"/>
          </ac:spMkLst>
        </pc:spChg>
        <pc:spChg chg="mod">
          <ac:chgData name="Xiting Wang" userId="4215c639-9d29-431d-98bc-3378e62bb0e5" providerId="ADAL" clId="{D279339C-3391-4976-A63B-85B8746ECA90}" dt="2022-07-15T03:17:31.929" v="969" actId="1076"/>
          <ac:spMkLst>
            <pc:docMk/>
            <pc:sldMk cId="93019998" sldId="3506"/>
            <ac:spMk id="15" creationId="{7C9DE02A-447E-F4E9-0BA2-B20D939325C1}"/>
          </ac:spMkLst>
        </pc:spChg>
        <pc:spChg chg="mod">
          <ac:chgData name="Xiting Wang" userId="4215c639-9d29-431d-98bc-3378e62bb0e5" providerId="ADAL" clId="{D279339C-3391-4976-A63B-85B8746ECA90}" dt="2022-07-15T03:16:29.288" v="953"/>
          <ac:spMkLst>
            <pc:docMk/>
            <pc:sldMk cId="93019998" sldId="3506"/>
            <ac:spMk id="16" creationId="{665C9AA8-7820-CFAD-2FE2-939FF557D0FE}"/>
          </ac:spMkLst>
        </pc:spChg>
        <pc:spChg chg="mod">
          <ac:chgData name="Xiting Wang" userId="4215c639-9d29-431d-98bc-3378e62bb0e5" providerId="ADAL" clId="{D279339C-3391-4976-A63B-85B8746ECA90}" dt="2022-07-15T03:17:31.929" v="969" actId="1076"/>
          <ac:spMkLst>
            <pc:docMk/>
            <pc:sldMk cId="93019998" sldId="3506"/>
            <ac:spMk id="17" creationId="{AE769CD7-534D-0F2A-317F-FABF8BF9A067}"/>
          </ac:spMkLst>
        </pc:spChg>
        <pc:spChg chg="mod">
          <ac:chgData name="Xiting Wang" userId="4215c639-9d29-431d-98bc-3378e62bb0e5" providerId="ADAL" clId="{D279339C-3391-4976-A63B-85B8746ECA90}" dt="2022-07-15T03:16:29.288" v="953"/>
          <ac:spMkLst>
            <pc:docMk/>
            <pc:sldMk cId="93019998" sldId="3506"/>
            <ac:spMk id="18" creationId="{E3424A63-5F27-213E-F042-DE9036B614DE}"/>
          </ac:spMkLst>
        </pc:spChg>
        <pc:spChg chg="mod">
          <ac:chgData name="Xiting Wang" userId="4215c639-9d29-431d-98bc-3378e62bb0e5" providerId="ADAL" clId="{D279339C-3391-4976-A63B-85B8746ECA90}" dt="2022-07-15T03:16:29.288" v="953"/>
          <ac:spMkLst>
            <pc:docMk/>
            <pc:sldMk cId="93019998" sldId="3506"/>
            <ac:spMk id="19" creationId="{A2EB8E4E-BF04-AFCB-462A-17885978DE7C}"/>
          </ac:spMkLst>
        </pc:spChg>
        <pc:spChg chg="mod">
          <ac:chgData name="Xiting Wang" userId="4215c639-9d29-431d-98bc-3378e62bb0e5" providerId="ADAL" clId="{D279339C-3391-4976-A63B-85B8746ECA90}" dt="2022-07-15T03:16:29.288" v="953"/>
          <ac:spMkLst>
            <pc:docMk/>
            <pc:sldMk cId="93019998" sldId="3506"/>
            <ac:spMk id="20" creationId="{EBA00008-C568-EF99-B891-BA8A76506B44}"/>
          </ac:spMkLst>
        </pc:spChg>
        <pc:spChg chg="add mod">
          <ac:chgData name="Xiting Wang" userId="4215c639-9d29-431d-98bc-3378e62bb0e5" providerId="ADAL" clId="{D279339C-3391-4976-A63B-85B8746ECA90}" dt="2022-07-15T03:17:25.464" v="968" actId="14100"/>
          <ac:spMkLst>
            <pc:docMk/>
            <pc:sldMk cId="93019998" sldId="3506"/>
            <ac:spMk id="21" creationId="{25765586-5D0F-F84C-0AFA-9DBBAF5B3ED1}"/>
          </ac:spMkLst>
        </pc:spChg>
        <pc:grpChg chg="add mod">
          <ac:chgData name="Xiting Wang" userId="4215c639-9d29-431d-98bc-3378e62bb0e5" providerId="ADAL" clId="{D279339C-3391-4976-A63B-85B8746ECA90}" dt="2022-07-15T03:16:29.288" v="953"/>
          <ac:grpSpMkLst>
            <pc:docMk/>
            <pc:sldMk cId="93019998" sldId="3506"/>
            <ac:grpSpMk id="4" creationId="{4D58C96E-4CC1-7759-A106-05F644F97ECB}"/>
          </ac:grpSpMkLst>
        </pc:grpChg>
        <pc:picChg chg="mod">
          <ac:chgData name="Xiting Wang" userId="4215c639-9d29-431d-98bc-3378e62bb0e5" providerId="ADAL" clId="{D279339C-3391-4976-A63B-85B8746ECA90}" dt="2022-07-15T03:17:31.929" v="969" actId="1076"/>
          <ac:picMkLst>
            <pc:docMk/>
            <pc:sldMk cId="93019998" sldId="3506"/>
            <ac:picMk id="8" creationId="{E9D61B8C-7B2C-CD42-BB11-D6894E317375}"/>
          </ac:picMkLst>
        </pc:picChg>
        <pc:picChg chg="mod">
          <ac:chgData name="Xiting Wang" userId="4215c639-9d29-431d-98bc-3378e62bb0e5" providerId="ADAL" clId="{D279339C-3391-4976-A63B-85B8746ECA90}" dt="2022-07-15T03:17:31.929" v="969" actId="1076"/>
          <ac:picMkLst>
            <pc:docMk/>
            <pc:sldMk cId="93019998" sldId="3506"/>
            <ac:picMk id="10" creationId="{54DC0E30-EEF4-D07E-9E46-0027673FF938}"/>
          </ac:picMkLst>
        </pc:picChg>
      </pc:sldChg>
      <pc:sldChg chg="addSp del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511038539" sldId="3507"/>
        </pc:sldMkLst>
        <pc:spChg chg="del mod">
          <ac:chgData name="Xiting Wang" userId="4215c639-9d29-431d-98bc-3378e62bb0e5" providerId="ADAL" clId="{D279339C-3391-4976-A63B-85B8746ECA90}" dt="2022-07-15T03:17:59.350" v="982" actId="478"/>
          <ac:spMkLst>
            <pc:docMk/>
            <pc:sldMk cId="511038539" sldId="3507"/>
            <ac:spMk id="2" creationId="{6E53C935-6291-B1FC-786A-BA2D608A957C}"/>
          </ac:spMkLst>
        </pc:spChg>
        <pc:spChg chg="mod">
          <ac:chgData name="Xiting Wang" userId="4215c639-9d29-431d-98bc-3378e62bb0e5" providerId="ADAL" clId="{D279339C-3391-4976-A63B-85B8746ECA90}" dt="2022-07-15T03:17:43.569" v="970"/>
          <ac:spMkLst>
            <pc:docMk/>
            <pc:sldMk cId="511038539" sldId="3507"/>
            <ac:spMk id="5" creationId="{B490ACBB-F6FF-F680-7B70-397625B2CAB3}"/>
          </ac:spMkLst>
        </pc:spChg>
        <pc:spChg chg="mod">
          <ac:chgData name="Xiting Wang" userId="4215c639-9d29-431d-98bc-3378e62bb0e5" providerId="ADAL" clId="{D279339C-3391-4976-A63B-85B8746ECA90}" dt="2022-07-15T03:17:43.569" v="970"/>
          <ac:spMkLst>
            <pc:docMk/>
            <pc:sldMk cId="511038539" sldId="3507"/>
            <ac:spMk id="7" creationId="{C3C76CD2-8F77-11FA-36F6-39E47AA19F69}"/>
          </ac:spMkLst>
        </pc:spChg>
        <pc:spChg chg="mod">
          <ac:chgData name="Xiting Wang" userId="4215c639-9d29-431d-98bc-3378e62bb0e5" providerId="ADAL" clId="{D279339C-3391-4976-A63B-85B8746ECA90}" dt="2022-07-15T03:17:43.569" v="970"/>
          <ac:spMkLst>
            <pc:docMk/>
            <pc:sldMk cId="511038539" sldId="3507"/>
            <ac:spMk id="9" creationId="{C49D1030-0824-0329-BA60-C41EF2CA22C1}"/>
          </ac:spMkLst>
        </pc:spChg>
        <pc:spChg chg="mod">
          <ac:chgData name="Xiting Wang" userId="4215c639-9d29-431d-98bc-3378e62bb0e5" providerId="ADAL" clId="{D279339C-3391-4976-A63B-85B8746ECA90}" dt="2022-07-15T03:17:43.569" v="970"/>
          <ac:spMkLst>
            <pc:docMk/>
            <pc:sldMk cId="511038539" sldId="3507"/>
            <ac:spMk id="10" creationId="{7E07F459-D530-2A3B-1159-8AF3C0BB50F7}"/>
          </ac:spMkLst>
        </pc:spChg>
        <pc:spChg chg="mod">
          <ac:chgData name="Xiting Wang" userId="4215c639-9d29-431d-98bc-3378e62bb0e5" providerId="ADAL" clId="{D279339C-3391-4976-A63B-85B8746ECA90}" dt="2022-07-15T03:17:43.569" v="970"/>
          <ac:spMkLst>
            <pc:docMk/>
            <pc:sldMk cId="511038539" sldId="3507"/>
            <ac:spMk id="11" creationId="{5C731054-0C27-B74D-7CD4-3B83EAC0F591}"/>
          </ac:spMkLst>
        </pc:spChg>
        <pc:spChg chg="mod">
          <ac:chgData name="Xiting Wang" userId="4215c639-9d29-431d-98bc-3378e62bb0e5" providerId="ADAL" clId="{D279339C-3391-4976-A63B-85B8746ECA90}" dt="2022-07-15T03:17:43.569" v="970"/>
          <ac:spMkLst>
            <pc:docMk/>
            <pc:sldMk cId="511038539" sldId="3507"/>
            <ac:spMk id="12" creationId="{B68EED2C-0784-529C-3727-DBBADCEE0797}"/>
          </ac:spMkLst>
        </pc:spChg>
        <pc:spChg chg="mod">
          <ac:chgData name="Xiting Wang" userId="4215c639-9d29-431d-98bc-3378e62bb0e5" providerId="ADAL" clId="{D279339C-3391-4976-A63B-85B8746ECA90}" dt="2022-07-15T03:17:43.569" v="970"/>
          <ac:spMkLst>
            <pc:docMk/>
            <pc:sldMk cId="511038539" sldId="3507"/>
            <ac:spMk id="13" creationId="{E165CB44-962A-F723-A8F5-98F79BF9C9E2}"/>
          </ac:spMkLst>
        </pc:spChg>
        <pc:spChg chg="mod">
          <ac:chgData name="Xiting Wang" userId="4215c639-9d29-431d-98bc-3378e62bb0e5" providerId="ADAL" clId="{D279339C-3391-4976-A63B-85B8746ECA90}" dt="2022-07-15T03:17:43.569" v="970"/>
          <ac:spMkLst>
            <pc:docMk/>
            <pc:sldMk cId="511038539" sldId="3507"/>
            <ac:spMk id="14" creationId="{9337EA70-D251-C831-5055-1F436259E990}"/>
          </ac:spMkLst>
        </pc:spChg>
        <pc:spChg chg="mod">
          <ac:chgData name="Xiting Wang" userId="4215c639-9d29-431d-98bc-3378e62bb0e5" providerId="ADAL" clId="{D279339C-3391-4976-A63B-85B8746ECA90}" dt="2022-07-15T03:17:43.569" v="970"/>
          <ac:spMkLst>
            <pc:docMk/>
            <pc:sldMk cId="511038539" sldId="3507"/>
            <ac:spMk id="15" creationId="{38875E18-7785-71E2-106D-123D68E232E0}"/>
          </ac:spMkLst>
        </pc:spChg>
        <pc:spChg chg="add mod">
          <ac:chgData name="Xiting Wang" userId="4215c639-9d29-431d-98bc-3378e62bb0e5" providerId="ADAL" clId="{D279339C-3391-4976-A63B-85B8746ECA90}" dt="2022-07-15T03:18:00.891" v="983" actId="113"/>
          <ac:spMkLst>
            <pc:docMk/>
            <pc:sldMk cId="511038539" sldId="3507"/>
            <ac:spMk id="17" creationId="{DF38707C-1028-806D-BC7B-F5B1A9E3DD32}"/>
          </ac:spMkLst>
        </pc:spChg>
        <pc:grpChg chg="add mod">
          <ac:chgData name="Xiting Wang" userId="4215c639-9d29-431d-98bc-3378e62bb0e5" providerId="ADAL" clId="{D279339C-3391-4976-A63B-85B8746ECA90}" dt="2022-07-15T03:17:43.569" v="970"/>
          <ac:grpSpMkLst>
            <pc:docMk/>
            <pc:sldMk cId="511038539" sldId="3507"/>
            <ac:grpSpMk id="4" creationId="{758C4640-DDB2-6336-B35A-8D788A5D8C3D}"/>
          </ac:grpSpMkLst>
        </pc:grpChg>
        <pc:picChg chg="mod">
          <ac:chgData name="Xiting Wang" userId="4215c639-9d29-431d-98bc-3378e62bb0e5" providerId="ADAL" clId="{D279339C-3391-4976-A63B-85B8746ECA90}" dt="2022-07-15T03:17:46.098" v="971" actId="1076"/>
          <ac:picMkLst>
            <pc:docMk/>
            <pc:sldMk cId="511038539" sldId="3507"/>
            <ac:picMk id="8" creationId="{DDA39C2C-E5D5-6D9D-72EC-73B14C240809}"/>
          </ac:picMkLst>
        </pc:picChg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2971159354" sldId="3509"/>
        </pc:sldMkLst>
        <pc:spChg chg="mod">
          <ac:chgData name="Xiting Wang" userId="4215c639-9d29-431d-98bc-3378e62bb0e5" providerId="ADAL" clId="{D279339C-3391-4976-A63B-85B8746ECA90}" dt="2022-07-15T03:18:23.132" v="1004" actId="20577"/>
          <ac:spMkLst>
            <pc:docMk/>
            <pc:sldMk cId="2971159354" sldId="3509"/>
            <ac:spMk id="2" creationId="{347AE749-7787-F6FB-C54D-4ECC0E9AF0D3}"/>
          </ac:spMkLst>
        </pc:spChg>
        <pc:spChg chg="mod">
          <ac:chgData name="Xiting Wang" userId="4215c639-9d29-431d-98bc-3378e62bb0e5" providerId="ADAL" clId="{D279339C-3391-4976-A63B-85B8746ECA90}" dt="2022-07-15T03:21:06.670" v="1026" actId="403"/>
          <ac:spMkLst>
            <pc:docMk/>
            <pc:sldMk cId="2971159354" sldId="3509"/>
            <ac:spMk id="3" creationId="{CE0CEE51-042B-769F-A469-9F60D3A570ED}"/>
          </ac:spMkLst>
        </pc:spChg>
        <pc:spChg chg="mod">
          <ac:chgData name="Xiting Wang" userId="4215c639-9d29-431d-98bc-3378e62bb0e5" providerId="ADAL" clId="{D279339C-3391-4976-A63B-85B8746ECA90}" dt="2022-07-15T03:18:12.036" v="984"/>
          <ac:spMkLst>
            <pc:docMk/>
            <pc:sldMk cId="2971159354" sldId="3509"/>
            <ac:spMk id="7" creationId="{5CD656D8-5484-B4E5-E6F4-55BD25267992}"/>
          </ac:spMkLst>
        </pc:spChg>
        <pc:spChg chg="mod">
          <ac:chgData name="Xiting Wang" userId="4215c639-9d29-431d-98bc-3378e62bb0e5" providerId="ADAL" clId="{D279339C-3391-4976-A63B-85B8746ECA90}" dt="2022-07-15T03:18:12.036" v="984"/>
          <ac:spMkLst>
            <pc:docMk/>
            <pc:sldMk cId="2971159354" sldId="3509"/>
            <ac:spMk id="9" creationId="{65F70BA1-2ED7-8249-F10E-0061B6848DD8}"/>
          </ac:spMkLst>
        </pc:spChg>
        <pc:spChg chg="mod">
          <ac:chgData name="Xiting Wang" userId="4215c639-9d29-431d-98bc-3378e62bb0e5" providerId="ADAL" clId="{D279339C-3391-4976-A63B-85B8746ECA90}" dt="2022-07-15T03:18:12.036" v="984"/>
          <ac:spMkLst>
            <pc:docMk/>
            <pc:sldMk cId="2971159354" sldId="3509"/>
            <ac:spMk id="10" creationId="{85B00614-27BC-8A8B-D34E-5800B3EE2607}"/>
          </ac:spMkLst>
        </pc:spChg>
        <pc:spChg chg="mod">
          <ac:chgData name="Xiting Wang" userId="4215c639-9d29-431d-98bc-3378e62bb0e5" providerId="ADAL" clId="{D279339C-3391-4976-A63B-85B8746ECA90}" dt="2022-07-15T03:18:12.036" v="984"/>
          <ac:spMkLst>
            <pc:docMk/>
            <pc:sldMk cId="2971159354" sldId="3509"/>
            <ac:spMk id="11" creationId="{E284429C-B10D-80CF-416E-69D82CA4E901}"/>
          </ac:spMkLst>
        </pc:spChg>
        <pc:spChg chg="mod">
          <ac:chgData name="Xiting Wang" userId="4215c639-9d29-431d-98bc-3378e62bb0e5" providerId="ADAL" clId="{D279339C-3391-4976-A63B-85B8746ECA90}" dt="2022-07-15T03:18:12.036" v="984"/>
          <ac:spMkLst>
            <pc:docMk/>
            <pc:sldMk cId="2971159354" sldId="3509"/>
            <ac:spMk id="12" creationId="{0552EC1D-9287-FAA0-5139-38937FE97F75}"/>
          </ac:spMkLst>
        </pc:spChg>
        <pc:spChg chg="mod">
          <ac:chgData name="Xiting Wang" userId="4215c639-9d29-431d-98bc-3378e62bb0e5" providerId="ADAL" clId="{D279339C-3391-4976-A63B-85B8746ECA90}" dt="2022-07-15T03:18:12.036" v="984"/>
          <ac:spMkLst>
            <pc:docMk/>
            <pc:sldMk cId="2971159354" sldId="3509"/>
            <ac:spMk id="13" creationId="{A5CDE79C-DCF5-1722-883B-DF340602B923}"/>
          </ac:spMkLst>
        </pc:spChg>
        <pc:spChg chg="mod">
          <ac:chgData name="Xiting Wang" userId="4215c639-9d29-431d-98bc-3378e62bb0e5" providerId="ADAL" clId="{D279339C-3391-4976-A63B-85B8746ECA90}" dt="2022-07-15T03:18:12.036" v="984"/>
          <ac:spMkLst>
            <pc:docMk/>
            <pc:sldMk cId="2971159354" sldId="3509"/>
            <ac:spMk id="14" creationId="{5B78FB8E-483C-169C-4A43-68F0D46CCC04}"/>
          </ac:spMkLst>
        </pc:spChg>
        <pc:spChg chg="mod">
          <ac:chgData name="Xiting Wang" userId="4215c639-9d29-431d-98bc-3378e62bb0e5" providerId="ADAL" clId="{D279339C-3391-4976-A63B-85B8746ECA90}" dt="2022-07-15T03:18:12.036" v="984"/>
          <ac:spMkLst>
            <pc:docMk/>
            <pc:sldMk cId="2971159354" sldId="3509"/>
            <ac:spMk id="15" creationId="{F7B53047-660A-BAEC-D808-FFF548A1E461}"/>
          </ac:spMkLst>
        </pc:spChg>
        <pc:spChg chg="mod">
          <ac:chgData name="Xiting Wang" userId="4215c639-9d29-431d-98bc-3378e62bb0e5" providerId="ADAL" clId="{D279339C-3391-4976-A63B-85B8746ECA90}" dt="2022-07-15T03:18:12.036" v="984"/>
          <ac:spMkLst>
            <pc:docMk/>
            <pc:sldMk cId="2971159354" sldId="3509"/>
            <ac:spMk id="16" creationId="{12422F88-B047-0D86-7B9C-55D872F0770B}"/>
          </ac:spMkLst>
        </pc:spChg>
        <pc:grpChg chg="add mod">
          <ac:chgData name="Xiting Wang" userId="4215c639-9d29-431d-98bc-3378e62bb0e5" providerId="ADAL" clId="{D279339C-3391-4976-A63B-85B8746ECA90}" dt="2022-07-15T03:18:12.036" v="984"/>
          <ac:grpSpMkLst>
            <pc:docMk/>
            <pc:sldMk cId="2971159354" sldId="3509"/>
            <ac:grpSpMk id="4" creationId="{B9D6D2CA-0C7F-877E-26E4-AA72BC772FDB}"/>
          </ac:grpSpMkLst>
        </pc:grpChg>
      </pc:sldChg>
      <pc:sldChg chg="addSp delSp modSp mod modTransition">
        <pc:chgData name="Xiting Wang" userId="4215c639-9d29-431d-98bc-3378e62bb0e5" providerId="ADAL" clId="{D279339C-3391-4976-A63B-85B8746ECA90}" dt="2022-07-15T04:17:58.919" v="1793" actId="14100"/>
        <pc:sldMkLst>
          <pc:docMk/>
          <pc:sldMk cId="3033529411" sldId="3511"/>
        </pc:sldMkLst>
        <pc:spChg chg="mod">
          <ac:chgData name="Xiting Wang" userId="4215c639-9d29-431d-98bc-3378e62bb0e5" providerId="ADAL" clId="{D279339C-3391-4976-A63B-85B8746ECA90}" dt="2022-07-15T03:25:30.681" v="1102" actId="27636"/>
          <ac:spMkLst>
            <pc:docMk/>
            <pc:sldMk cId="3033529411" sldId="3511"/>
            <ac:spMk id="2" creationId="{347AE749-7787-F6FB-C54D-4ECC0E9AF0D3}"/>
          </ac:spMkLst>
        </pc:spChg>
        <pc:spChg chg="del mod">
          <ac:chgData name="Xiting Wang" userId="4215c639-9d29-431d-98bc-3378e62bb0e5" providerId="ADAL" clId="{D279339C-3391-4976-A63B-85B8746ECA90}" dt="2022-07-15T03:22:11.009" v="1042" actId="478"/>
          <ac:spMkLst>
            <pc:docMk/>
            <pc:sldMk cId="3033529411" sldId="3511"/>
            <ac:spMk id="3" creationId="{CE0CEE51-042B-769F-A469-9F60D3A570ED}"/>
          </ac:spMkLst>
        </pc:spChg>
        <pc:spChg chg="mod">
          <ac:chgData name="Xiting Wang" userId="4215c639-9d29-431d-98bc-3378e62bb0e5" providerId="ADAL" clId="{D279339C-3391-4976-A63B-85B8746ECA90}" dt="2022-07-15T03:21:27.058" v="1027"/>
          <ac:spMkLst>
            <pc:docMk/>
            <pc:sldMk cId="3033529411" sldId="3511"/>
            <ac:spMk id="6" creationId="{94AD124A-A766-8C82-805A-F6FC2AA9FC81}"/>
          </ac:spMkLst>
        </pc:spChg>
        <pc:spChg chg="mod">
          <ac:chgData name="Xiting Wang" userId="4215c639-9d29-431d-98bc-3378e62bb0e5" providerId="ADAL" clId="{D279339C-3391-4976-A63B-85B8746ECA90}" dt="2022-07-15T03:22:25.761" v="1049" actId="1035"/>
          <ac:spMkLst>
            <pc:docMk/>
            <pc:sldMk cId="3033529411" sldId="3511"/>
            <ac:spMk id="8" creationId="{F55E5164-6E17-8B48-91C6-A854910E7F45}"/>
          </ac:spMkLst>
        </pc:spChg>
        <pc:spChg chg="mod">
          <ac:chgData name="Xiting Wang" userId="4215c639-9d29-431d-98bc-3378e62bb0e5" providerId="ADAL" clId="{D279339C-3391-4976-A63B-85B8746ECA90}" dt="2022-07-15T03:21:27.058" v="1027"/>
          <ac:spMkLst>
            <pc:docMk/>
            <pc:sldMk cId="3033529411" sldId="3511"/>
            <ac:spMk id="9" creationId="{D14940B9-2DDE-526E-5708-D6AAF5660365}"/>
          </ac:spMkLst>
        </pc:spChg>
        <pc:spChg chg="mod">
          <ac:chgData name="Xiting Wang" userId="4215c639-9d29-431d-98bc-3378e62bb0e5" providerId="ADAL" clId="{D279339C-3391-4976-A63B-85B8746ECA90}" dt="2022-07-15T03:21:27.058" v="1027"/>
          <ac:spMkLst>
            <pc:docMk/>
            <pc:sldMk cId="3033529411" sldId="3511"/>
            <ac:spMk id="10" creationId="{872F14A1-B972-457B-4566-9133307037EE}"/>
          </ac:spMkLst>
        </pc:spChg>
        <pc:spChg chg="mod">
          <ac:chgData name="Xiting Wang" userId="4215c639-9d29-431d-98bc-3378e62bb0e5" providerId="ADAL" clId="{D279339C-3391-4976-A63B-85B8746ECA90}" dt="2022-07-15T03:21:27.058" v="1027"/>
          <ac:spMkLst>
            <pc:docMk/>
            <pc:sldMk cId="3033529411" sldId="3511"/>
            <ac:spMk id="11" creationId="{3DD07F0C-9F1F-050D-5C59-75C6743B2327}"/>
          </ac:spMkLst>
        </pc:spChg>
        <pc:spChg chg="mod">
          <ac:chgData name="Xiting Wang" userId="4215c639-9d29-431d-98bc-3378e62bb0e5" providerId="ADAL" clId="{D279339C-3391-4976-A63B-85B8746ECA90}" dt="2022-07-15T03:21:27.058" v="1027"/>
          <ac:spMkLst>
            <pc:docMk/>
            <pc:sldMk cId="3033529411" sldId="3511"/>
            <ac:spMk id="12" creationId="{E52F6CE8-CDBA-303D-2037-DB48C9E48958}"/>
          </ac:spMkLst>
        </pc:spChg>
        <pc:spChg chg="mod">
          <ac:chgData name="Xiting Wang" userId="4215c639-9d29-431d-98bc-3378e62bb0e5" providerId="ADAL" clId="{D279339C-3391-4976-A63B-85B8746ECA90}" dt="2022-07-15T03:21:27.058" v="1027"/>
          <ac:spMkLst>
            <pc:docMk/>
            <pc:sldMk cId="3033529411" sldId="3511"/>
            <ac:spMk id="13" creationId="{CDA64129-1133-6F27-7684-D86EA4E3B361}"/>
          </ac:spMkLst>
        </pc:spChg>
        <pc:spChg chg="mod">
          <ac:chgData name="Xiting Wang" userId="4215c639-9d29-431d-98bc-3378e62bb0e5" providerId="ADAL" clId="{D279339C-3391-4976-A63B-85B8746ECA90}" dt="2022-07-15T03:21:27.058" v="1027"/>
          <ac:spMkLst>
            <pc:docMk/>
            <pc:sldMk cId="3033529411" sldId="3511"/>
            <ac:spMk id="14" creationId="{FA66E03D-7F4C-378D-4674-9D1884EA6216}"/>
          </ac:spMkLst>
        </pc:spChg>
        <pc:spChg chg="mod">
          <ac:chgData name="Xiting Wang" userId="4215c639-9d29-431d-98bc-3378e62bb0e5" providerId="ADAL" clId="{D279339C-3391-4976-A63B-85B8746ECA90}" dt="2022-07-15T03:21:27.058" v="1027"/>
          <ac:spMkLst>
            <pc:docMk/>
            <pc:sldMk cId="3033529411" sldId="3511"/>
            <ac:spMk id="15" creationId="{922A8BCD-EF4E-43E5-89A8-367D773575C0}"/>
          </ac:spMkLst>
        </pc:spChg>
        <pc:spChg chg="mod">
          <ac:chgData name="Xiting Wang" userId="4215c639-9d29-431d-98bc-3378e62bb0e5" providerId="ADAL" clId="{D279339C-3391-4976-A63B-85B8746ECA90}" dt="2022-07-15T03:21:27.058" v="1027"/>
          <ac:spMkLst>
            <pc:docMk/>
            <pc:sldMk cId="3033529411" sldId="3511"/>
            <ac:spMk id="16" creationId="{6D74F554-5E8D-0AB4-C178-E2A25EAD051F}"/>
          </ac:spMkLst>
        </pc:spChg>
        <pc:spChg chg="add mod ord">
          <ac:chgData name="Xiting Wang" userId="4215c639-9d29-431d-98bc-3378e62bb0e5" providerId="ADAL" clId="{D279339C-3391-4976-A63B-85B8746ECA90}" dt="2022-07-15T04:17:58.919" v="1793" actId="14100"/>
          <ac:spMkLst>
            <pc:docMk/>
            <pc:sldMk cId="3033529411" sldId="3511"/>
            <ac:spMk id="17" creationId="{6D5B1932-78D8-C460-9706-95F03EB1F9C1}"/>
          </ac:spMkLst>
        </pc:spChg>
        <pc:spChg chg="add del mod">
          <ac:chgData name="Xiting Wang" userId="4215c639-9d29-431d-98bc-3378e62bb0e5" providerId="ADAL" clId="{D279339C-3391-4976-A63B-85B8746ECA90}" dt="2022-07-15T03:22:13.299" v="1043" actId="478"/>
          <ac:spMkLst>
            <pc:docMk/>
            <pc:sldMk cId="3033529411" sldId="3511"/>
            <ac:spMk id="19" creationId="{01DA3C70-E67C-F9D4-59CD-219835509475}"/>
          </ac:spMkLst>
        </pc:spChg>
        <pc:spChg chg="add del mod">
          <ac:chgData name="Xiting Wang" userId="4215c639-9d29-431d-98bc-3378e62bb0e5" providerId="ADAL" clId="{D279339C-3391-4976-A63B-85B8746ECA90}" dt="2022-07-15T04:17:50.881" v="1789"/>
          <ac:spMkLst>
            <pc:docMk/>
            <pc:sldMk cId="3033529411" sldId="3511"/>
            <ac:spMk id="20" creationId="{4ABADC81-E496-6E7B-5A77-9E17AC58B87B}"/>
          </ac:spMkLst>
        </pc:spChg>
        <pc:spChg chg="add del mod">
          <ac:chgData name="Xiting Wang" userId="4215c639-9d29-431d-98bc-3378e62bb0e5" providerId="ADAL" clId="{D279339C-3391-4976-A63B-85B8746ECA90}" dt="2022-07-15T04:17:56.122" v="1792"/>
          <ac:spMkLst>
            <pc:docMk/>
            <pc:sldMk cId="3033529411" sldId="3511"/>
            <ac:spMk id="21" creationId="{02D8435E-F5BF-1BCE-B8E4-2A9AA87E4B92}"/>
          </ac:spMkLst>
        </pc:spChg>
        <pc:grpChg chg="add mod">
          <ac:chgData name="Xiting Wang" userId="4215c639-9d29-431d-98bc-3378e62bb0e5" providerId="ADAL" clId="{D279339C-3391-4976-A63B-85B8746ECA90}" dt="2022-07-15T03:21:27.058" v="1027"/>
          <ac:grpSpMkLst>
            <pc:docMk/>
            <pc:sldMk cId="3033529411" sldId="3511"/>
            <ac:grpSpMk id="4" creationId="{35E546F9-FF1E-6F43-146A-6EFF2B2CAB9C}"/>
          </ac:grpSpMkLst>
        </pc:grpChg>
        <pc:picChg chg="mod">
          <ac:chgData name="Xiting Wang" userId="4215c639-9d29-431d-98bc-3378e62bb0e5" providerId="ADAL" clId="{D279339C-3391-4976-A63B-85B8746ECA90}" dt="2022-07-15T03:24:40.649" v="1091" actId="1076"/>
          <ac:picMkLst>
            <pc:docMk/>
            <pc:sldMk cId="3033529411" sldId="3511"/>
            <ac:picMk id="7" creationId="{645CAB5A-761C-A648-2884-9721C5961883}"/>
          </ac:picMkLst>
        </pc:picChg>
      </pc:sldChg>
      <pc:sldChg chg="addSp delSp modSp mod modTransition">
        <pc:chgData name="Xiting Wang" userId="4215c639-9d29-431d-98bc-3378e62bb0e5" providerId="ADAL" clId="{D279339C-3391-4976-A63B-85B8746ECA90}" dt="2022-07-15T04:18:10.719" v="1797" actId="1036"/>
        <pc:sldMkLst>
          <pc:docMk/>
          <pc:sldMk cId="2058072917" sldId="3512"/>
        </pc:sldMkLst>
        <pc:spChg chg="mod">
          <ac:chgData name="Xiting Wang" userId="4215c639-9d29-431d-98bc-3378e62bb0e5" providerId="ADAL" clId="{D279339C-3391-4976-A63B-85B8746ECA90}" dt="2022-07-15T03:25:32.445" v="1104" actId="27636"/>
          <ac:spMkLst>
            <pc:docMk/>
            <pc:sldMk cId="2058072917" sldId="3512"/>
            <ac:spMk id="2" creationId="{347AE749-7787-F6FB-C54D-4ECC0E9AF0D3}"/>
          </ac:spMkLst>
        </pc:spChg>
        <pc:spChg chg="del mod">
          <ac:chgData name="Xiting Wang" userId="4215c639-9d29-431d-98bc-3378e62bb0e5" providerId="ADAL" clId="{D279339C-3391-4976-A63B-85B8746ECA90}" dt="2022-07-15T03:24:08.613" v="1078" actId="478"/>
          <ac:spMkLst>
            <pc:docMk/>
            <pc:sldMk cId="2058072917" sldId="3512"/>
            <ac:spMk id="3" creationId="{CE0CEE51-042B-769F-A469-9F60D3A570ED}"/>
          </ac:spMkLst>
        </pc:spChg>
        <pc:spChg chg="mod">
          <ac:chgData name="Xiting Wang" userId="4215c639-9d29-431d-98bc-3378e62bb0e5" providerId="ADAL" clId="{D279339C-3391-4976-A63B-85B8746ECA90}" dt="2022-07-15T03:22:47.763" v="1052"/>
          <ac:spMkLst>
            <pc:docMk/>
            <pc:sldMk cId="2058072917" sldId="3512"/>
            <ac:spMk id="7" creationId="{FDC50D2F-D57F-2712-FE8F-908CBB035ABD}"/>
          </ac:spMkLst>
        </pc:spChg>
        <pc:spChg chg="mod">
          <ac:chgData name="Xiting Wang" userId="4215c639-9d29-431d-98bc-3378e62bb0e5" providerId="ADAL" clId="{D279339C-3391-4976-A63B-85B8746ECA90}" dt="2022-07-15T03:22:47.763" v="1052"/>
          <ac:spMkLst>
            <pc:docMk/>
            <pc:sldMk cId="2058072917" sldId="3512"/>
            <ac:spMk id="8" creationId="{5FCA57E8-70CB-5FB1-1944-A1C3ADF9A3C0}"/>
          </ac:spMkLst>
        </pc:spChg>
        <pc:spChg chg="mod">
          <ac:chgData name="Xiting Wang" userId="4215c639-9d29-431d-98bc-3378e62bb0e5" providerId="ADAL" clId="{D279339C-3391-4976-A63B-85B8746ECA90}" dt="2022-07-15T03:22:47.763" v="1052"/>
          <ac:spMkLst>
            <pc:docMk/>
            <pc:sldMk cId="2058072917" sldId="3512"/>
            <ac:spMk id="9" creationId="{C164F551-0DFE-5E1C-7A07-57431B5191F5}"/>
          </ac:spMkLst>
        </pc:spChg>
        <pc:spChg chg="mod">
          <ac:chgData name="Xiting Wang" userId="4215c639-9d29-431d-98bc-3378e62bb0e5" providerId="ADAL" clId="{D279339C-3391-4976-A63B-85B8746ECA90}" dt="2022-07-15T03:22:47.763" v="1052"/>
          <ac:spMkLst>
            <pc:docMk/>
            <pc:sldMk cId="2058072917" sldId="3512"/>
            <ac:spMk id="11" creationId="{A848DBA6-6BA5-75EA-33B7-DF967889CB0B}"/>
          </ac:spMkLst>
        </pc:spChg>
        <pc:spChg chg="mod">
          <ac:chgData name="Xiting Wang" userId="4215c639-9d29-431d-98bc-3378e62bb0e5" providerId="ADAL" clId="{D279339C-3391-4976-A63B-85B8746ECA90}" dt="2022-07-15T03:22:47.763" v="1052"/>
          <ac:spMkLst>
            <pc:docMk/>
            <pc:sldMk cId="2058072917" sldId="3512"/>
            <ac:spMk id="12" creationId="{B329373E-DD2A-632C-8C80-CE9A62255A01}"/>
          </ac:spMkLst>
        </pc:spChg>
        <pc:spChg chg="mod">
          <ac:chgData name="Xiting Wang" userId="4215c639-9d29-431d-98bc-3378e62bb0e5" providerId="ADAL" clId="{D279339C-3391-4976-A63B-85B8746ECA90}" dt="2022-07-15T03:22:47.763" v="1052"/>
          <ac:spMkLst>
            <pc:docMk/>
            <pc:sldMk cId="2058072917" sldId="3512"/>
            <ac:spMk id="13" creationId="{C3FEF341-46B1-C234-FC8A-B2CBE85E3104}"/>
          </ac:spMkLst>
        </pc:spChg>
        <pc:spChg chg="mod">
          <ac:chgData name="Xiting Wang" userId="4215c639-9d29-431d-98bc-3378e62bb0e5" providerId="ADAL" clId="{D279339C-3391-4976-A63B-85B8746ECA90}" dt="2022-07-15T03:22:47.763" v="1052"/>
          <ac:spMkLst>
            <pc:docMk/>
            <pc:sldMk cId="2058072917" sldId="3512"/>
            <ac:spMk id="14" creationId="{02F9F8CE-65CF-8518-7ED0-377A56A6B60F}"/>
          </ac:spMkLst>
        </pc:spChg>
        <pc:spChg chg="mod">
          <ac:chgData name="Xiting Wang" userId="4215c639-9d29-431d-98bc-3378e62bb0e5" providerId="ADAL" clId="{D279339C-3391-4976-A63B-85B8746ECA90}" dt="2022-07-15T03:22:47.763" v="1052"/>
          <ac:spMkLst>
            <pc:docMk/>
            <pc:sldMk cId="2058072917" sldId="3512"/>
            <ac:spMk id="15" creationId="{CAE70CF0-5D3F-9789-1F36-84FAF6776B98}"/>
          </ac:spMkLst>
        </pc:spChg>
        <pc:spChg chg="mod">
          <ac:chgData name="Xiting Wang" userId="4215c639-9d29-431d-98bc-3378e62bb0e5" providerId="ADAL" clId="{D279339C-3391-4976-A63B-85B8746ECA90}" dt="2022-07-15T03:22:47.763" v="1052"/>
          <ac:spMkLst>
            <pc:docMk/>
            <pc:sldMk cId="2058072917" sldId="3512"/>
            <ac:spMk id="16" creationId="{6F892C63-DF1E-5B9A-CCF6-EB7277336CD6}"/>
          </ac:spMkLst>
        </pc:spChg>
        <pc:spChg chg="add del mod ord">
          <ac:chgData name="Xiting Wang" userId="4215c639-9d29-431d-98bc-3378e62bb0e5" providerId="ADAL" clId="{D279339C-3391-4976-A63B-85B8746ECA90}" dt="2022-07-15T03:24:59.821" v="1098" actId="478"/>
          <ac:spMkLst>
            <pc:docMk/>
            <pc:sldMk cId="2058072917" sldId="3512"/>
            <ac:spMk id="18" creationId="{FFF8D1EE-EDB7-4D4C-9706-0BA4829B378F}"/>
          </ac:spMkLst>
        </pc:spChg>
        <pc:spChg chg="add del mod">
          <ac:chgData name="Xiting Wang" userId="4215c639-9d29-431d-98bc-3378e62bb0e5" providerId="ADAL" clId="{D279339C-3391-4976-A63B-85B8746ECA90}" dt="2022-07-15T03:24:11.120" v="1079" actId="478"/>
          <ac:spMkLst>
            <pc:docMk/>
            <pc:sldMk cId="2058072917" sldId="3512"/>
            <ac:spMk id="20" creationId="{FDB22AAB-4AE1-1634-4C56-0180254D8E64}"/>
          </ac:spMkLst>
        </pc:spChg>
        <pc:spChg chg="add mod ord">
          <ac:chgData name="Xiting Wang" userId="4215c639-9d29-431d-98bc-3378e62bb0e5" providerId="ADAL" clId="{D279339C-3391-4976-A63B-85B8746ECA90}" dt="2022-07-15T04:18:10.719" v="1797" actId="1036"/>
          <ac:spMkLst>
            <pc:docMk/>
            <pc:sldMk cId="2058072917" sldId="3512"/>
            <ac:spMk id="22" creationId="{57195D85-07F7-B10A-2D37-AD44BF7B8EB8}"/>
          </ac:spMkLst>
        </pc:spChg>
        <pc:grpChg chg="add mod">
          <ac:chgData name="Xiting Wang" userId="4215c639-9d29-431d-98bc-3378e62bb0e5" providerId="ADAL" clId="{D279339C-3391-4976-A63B-85B8746ECA90}" dt="2022-07-15T03:22:47.763" v="1052"/>
          <ac:grpSpMkLst>
            <pc:docMk/>
            <pc:sldMk cId="2058072917" sldId="3512"/>
            <ac:grpSpMk id="4" creationId="{7DC21FE7-AF03-2875-E45A-FB7D2D2B0FE9}"/>
          </ac:grpSpMkLst>
        </pc:grpChg>
        <pc:picChg chg="mod">
          <ac:chgData name="Xiting Wang" userId="4215c639-9d29-431d-98bc-3378e62bb0e5" providerId="ADAL" clId="{D279339C-3391-4976-A63B-85B8746ECA90}" dt="2022-07-15T03:26:06.705" v="1115" actId="1076"/>
          <ac:picMkLst>
            <pc:docMk/>
            <pc:sldMk cId="2058072917" sldId="3512"/>
            <ac:picMk id="6" creationId="{CA4B5436-BD76-F168-9321-820F1FDEC580}"/>
          </ac:picMkLst>
        </pc:picChg>
      </pc:sldChg>
      <pc:sldChg chg="modSp del mod">
        <pc:chgData name="Xiting Wang" userId="4215c639-9d29-431d-98bc-3378e62bb0e5" providerId="ADAL" clId="{D279339C-3391-4976-A63B-85B8746ECA90}" dt="2022-07-15T03:26:14.364" v="1118" actId="47"/>
        <pc:sldMkLst>
          <pc:docMk/>
          <pc:sldMk cId="4079133650" sldId="3513"/>
        </pc:sldMkLst>
        <pc:spChg chg="mod">
          <ac:chgData name="Xiting Wang" userId="4215c639-9d29-431d-98bc-3378e62bb0e5" providerId="ADAL" clId="{D279339C-3391-4976-A63B-85B8746ECA90}" dt="2022-07-15T02:37:22.555" v="135" actId="27636"/>
          <ac:spMkLst>
            <pc:docMk/>
            <pc:sldMk cId="4079133650" sldId="3513"/>
            <ac:spMk id="2" creationId="{347AE749-7787-F6FB-C54D-4ECC0E9AF0D3}"/>
          </ac:spMkLst>
        </pc:spChg>
        <pc:spChg chg="mod">
          <ac:chgData name="Xiting Wang" userId="4215c639-9d29-431d-98bc-3378e62bb0e5" providerId="ADAL" clId="{D279339C-3391-4976-A63B-85B8746ECA90}" dt="2022-07-15T03:25:53.631" v="1106" actId="21"/>
          <ac:spMkLst>
            <pc:docMk/>
            <pc:sldMk cId="4079133650" sldId="3513"/>
            <ac:spMk id="3" creationId="{CE0CEE51-042B-769F-A469-9F60D3A570ED}"/>
          </ac:spMkLst>
        </pc:spChg>
      </pc:sldChg>
      <pc:sldChg chg="addSp delSp modSp mod modTransition">
        <pc:chgData name="Xiting Wang" userId="4215c639-9d29-431d-98bc-3378e62bb0e5" providerId="ADAL" clId="{D279339C-3391-4976-A63B-85B8746ECA90}" dt="2022-07-15T04:18:38.742" v="1802" actId="14100"/>
        <pc:sldMkLst>
          <pc:docMk/>
          <pc:sldMk cId="1709763821" sldId="3514"/>
        </pc:sldMkLst>
        <pc:spChg chg="mod">
          <ac:chgData name="Xiting Wang" userId="4215c639-9d29-431d-98bc-3378e62bb0e5" providerId="ADAL" clId="{D279339C-3391-4976-A63B-85B8746ECA90}" dt="2022-07-15T03:26:25.705" v="1120" actId="27636"/>
          <ac:spMkLst>
            <pc:docMk/>
            <pc:sldMk cId="1709763821" sldId="3514"/>
            <ac:spMk id="2" creationId="{347AE749-7787-F6FB-C54D-4ECC0E9AF0D3}"/>
          </ac:spMkLst>
        </pc:spChg>
        <pc:spChg chg="mod">
          <ac:chgData name="Xiting Wang" userId="4215c639-9d29-431d-98bc-3378e62bb0e5" providerId="ADAL" clId="{D279339C-3391-4976-A63B-85B8746ECA90}" dt="2022-07-15T04:18:38.742" v="1802" actId="14100"/>
          <ac:spMkLst>
            <pc:docMk/>
            <pc:sldMk cId="1709763821" sldId="3514"/>
            <ac:spMk id="3" creationId="{CE0CEE51-042B-769F-A469-9F60D3A570ED}"/>
          </ac:spMkLst>
        </pc:spChg>
        <pc:spChg chg="mod">
          <ac:chgData name="Xiting Wang" userId="4215c639-9d29-431d-98bc-3378e62bb0e5" providerId="ADAL" clId="{D279339C-3391-4976-A63B-85B8746ECA90}" dt="2022-07-15T03:26:31.274" v="1121"/>
          <ac:spMkLst>
            <pc:docMk/>
            <pc:sldMk cId="1709763821" sldId="3514"/>
            <ac:spMk id="7" creationId="{57FB04A1-C9F7-77C3-D1D9-3B07F0228509}"/>
          </ac:spMkLst>
        </pc:spChg>
        <pc:spChg chg="mod">
          <ac:chgData name="Xiting Wang" userId="4215c639-9d29-431d-98bc-3378e62bb0e5" providerId="ADAL" clId="{D279339C-3391-4976-A63B-85B8746ECA90}" dt="2022-07-15T03:26:31.274" v="1121"/>
          <ac:spMkLst>
            <pc:docMk/>
            <pc:sldMk cId="1709763821" sldId="3514"/>
            <ac:spMk id="9" creationId="{139754BF-999A-2A6A-F192-AB5CEDD1ED93}"/>
          </ac:spMkLst>
        </pc:spChg>
        <pc:spChg chg="mod">
          <ac:chgData name="Xiting Wang" userId="4215c639-9d29-431d-98bc-3378e62bb0e5" providerId="ADAL" clId="{D279339C-3391-4976-A63B-85B8746ECA90}" dt="2022-07-15T03:26:31.274" v="1121"/>
          <ac:spMkLst>
            <pc:docMk/>
            <pc:sldMk cId="1709763821" sldId="3514"/>
            <ac:spMk id="10" creationId="{5B512D8E-01C5-4A6D-BAF1-692B03E49C7D}"/>
          </ac:spMkLst>
        </pc:spChg>
        <pc:spChg chg="mod">
          <ac:chgData name="Xiting Wang" userId="4215c639-9d29-431d-98bc-3378e62bb0e5" providerId="ADAL" clId="{D279339C-3391-4976-A63B-85B8746ECA90}" dt="2022-07-15T03:26:31.274" v="1121"/>
          <ac:spMkLst>
            <pc:docMk/>
            <pc:sldMk cId="1709763821" sldId="3514"/>
            <ac:spMk id="11" creationId="{B84310E8-C7FD-691A-FA84-A2C17964D794}"/>
          </ac:spMkLst>
        </pc:spChg>
        <pc:spChg chg="mod">
          <ac:chgData name="Xiting Wang" userId="4215c639-9d29-431d-98bc-3378e62bb0e5" providerId="ADAL" clId="{D279339C-3391-4976-A63B-85B8746ECA90}" dt="2022-07-15T03:26:31.274" v="1121"/>
          <ac:spMkLst>
            <pc:docMk/>
            <pc:sldMk cId="1709763821" sldId="3514"/>
            <ac:spMk id="12" creationId="{0616C28F-AED3-3EE5-AF76-99CACE6B0E57}"/>
          </ac:spMkLst>
        </pc:spChg>
        <pc:spChg chg="mod">
          <ac:chgData name="Xiting Wang" userId="4215c639-9d29-431d-98bc-3378e62bb0e5" providerId="ADAL" clId="{D279339C-3391-4976-A63B-85B8746ECA90}" dt="2022-07-15T03:26:31.274" v="1121"/>
          <ac:spMkLst>
            <pc:docMk/>
            <pc:sldMk cId="1709763821" sldId="3514"/>
            <ac:spMk id="13" creationId="{C7D1532B-AE66-242B-6D2E-CFD557EFAF5D}"/>
          </ac:spMkLst>
        </pc:spChg>
        <pc:spChg chg="mod">
          <ac:chgData name="Xiting Wang" userId="4215c639-9d29-431d-98bc-3378e62bb0e5" providerId="ADAL" clId="{D279339C-3391-4976-A63B-85B8746ECA90}" dt="2022-07-15T03:26:31.274" v="1121"/>
          <ac:spMkLst>
            <pc:docMk/>
            <pc:sldMk cId="1709763821" sldId="3514"/>
            <ac:spMk id="14" creationId="{5087003D-B47C-F196-DD47-F674D6DBCF5B}"/>
          </ac:spMkLst>
        </pc:spChg>
        <pc:spChg chg="mod">
          <ac:chgData name="Xiting Wang" userId="4215c639-9d29-431d-98bc-3378e62bb0e5" providerId="ADAL" clId="{D279339C-3391-4976-A63B-85B8746ECA90}" dt="2022-07-15T03:26:31.274" v="1121"/>
          <ac:spMkLst>
            <pc:docMk/>
            <pc:sldMk cId="1709763821" sldId="3514"/>
            <ac:spMk id="15" creationId="{838313A2-8A94-13AB-0E80-63F31516D4DD}"/>
          </ac:spMkLst>
        </pc:spChg>
        <pc:spChg chg="mod">
          <ac:chgData name="Xiting Wang" userId="4215c639-9d29-431d-98bc-3378e62bb0e5" providerId="ADAL" clId="{D279339C-3391-4976-A63B-85B8746ECA90}" dt="2022-07-15T03:26:31.274" v="1121"/>
          <ac:spMkLst>
            <pc:docMk/>
            <pc:sldMk cId="1709763821" sldId="3514"/>
            <ac:spMk id="16" creationId="{137A7448-3FA8-DF32-CCC2-91B405AE49AB}"/>
          </ac:spMkLst>
        </pc:spChg>
        <pc:spChg chg="add del mod">
          <ac:chgData name="Xiting Wang" userId="4215c639-9d29-431d-98bc-3378e62bb0e5" providerId="ADAL" clId="{D279339C-3391-4976-A63B-85B8746ECA90}" dt="2022-07-15T03:29:18.367" v="1166"/>
          <ac:spMkLst>
            <pc:docMk/>
            <pc:sldMk cId="1709763821" sldId="3514"/>
            <ac:spMk id="17" creationId="{777A6F92-F21D-A325-C283-51DC423396AE}"/>
          </ac:spMkLst>
        </pc:spChg>
        <pc:grpChg chg="add mod">
          <ac:chgData name="Xiting Wang" userId="4215c639-9d29-431d-98bc-3378e62bb0e5" providerId="ADAL" clId="{D279339C-3391-4976-A63B-85B8746ECA90}" dt="2022-07-15T03:26:31.274" v="1121"/>
          <ac:grpSpMkLst>
            <pc:docMk/>
            <pc:sldMk cId="1709763821" sldId="3514"/>
            <ac:grpSpMk id="4" creationId="{971F93A1-2528-9227-936A-92EC1CB9E853}"/>
          </ac:grpSpMkLst>
        </pc:grpChg>
        <pc:picChg chg="mod">
          <ac:chgData name="Xiting Wang" userId="4215c639-9d29-431d-98bc-3378e62bb0e5" providerId="ADAL" clId="{D279339C-3391-4976-A63B-85B8746ECA90}" dt="2022-07-15T03:28:53.449" v="1160" actId="1076"/>
          <ac:picMkLst>
            <pc:docMk/>
            <pc:sldMk cId="1709763821" sldId="3514"/>
            <ac:picMk id="6" creationId="{45DD1E70-BA98-5AED-0304-F809267E0AC9}"/>
          </ac:picMkLst>
        </pc:picChg>
      </pc:sldChg>
      <pc:sldChg chg="addSp delSp modSp mod modTransition">
        <pc:chgData name="Xiting Wang" userId="4215c639-9d29-431d-98bc-3378e62bb0e5" providerId="ADAL" clId="{D279339C-3391-4976-A63B-85B8746ECA90}" dt="2022-07-15T04:18:27.201" v="1800" actId="1076"/>
        <pc:sldMkLst>
          <pc:docMk/>
          <pc:sldMk cId="2450322213" sldId="3515"/>
        </pc:sldMkLst>
        <pc:spChg chg="mod">
          <ac:chgData name="Xiting Wang" userId="4215c639-9d29-431d-98bc-3378e62bb0e5" providerId="ADAL" clId="{D279339C-3391-4976-A63B-85B8746ECA90}" dt="2022-07-15T03:29:09.641" v="1163" actId="27636"/>
          <ac:spMkLst>
            <pc:docMk/>
            <pc:sldMk cId="2450322213" sldId="3515"/>
            <ac:spMk id="2" creationId="{347AE749-7787-F6FB-C54D-4ECC0E9AF0D3}"/>
          </ac:spMkLst>
        </pc:spChg>
        <pc:spChg chg="del mod">
          <ac:chgData name="Xiting Wang" userId="4215c639-9d29-431d-98bc-3378e62bb0e5" providerId="ADAL" clId="{D279339C-3391-4976-A63B-85B8746ECA90}" dt="2022-07-15T03:29:33.310" v="1172" actId="478"/>
          <ac:spMkLst>
            <pc:docMk/>
            <pc:sldMk cId="2450322213" sldId="3515"/>
            <ac:spMk id="3" creationId="{CE0CEE51-042B-769F-A469-9F60D3A570ED}"/>
          </ac:spMkLst>
        </pc:spChg>
        <pc:spChg chg="mod">
          <ac:chgData name="Xiting Wang" userId="4215c639-9d29-431d-98bc-3378e62bb0e5" providerId="ADAL" clId="{D279339C-3391-4976-A63B-85B8746ECA90}" dt="2022-07-15T03:29:05.868" v="1161"/>
          <ac:spMkLst>
            <pc:docMk/>
            <pc:sldMk cId="2450322213" sldId="3515"/>
            <ac:spMk id="6" creationId="{E4E907CF-A876-0A4F-2BF4-54C53520B7FE}"/>
          </ac:spMkLst>
        </pc:spChg>
        <pc:spChg chg="mod">
          <ac:chgData name="Xiting Wang" userId="4215c639-9d29-431d-98bc-3378e62bb0e5" providerId="ADAL" clId="{D279339C-3391-4976-A63B-85B8746ECA90}" dt="2022-07-15T03:29:05.868" v="1161"/>
          <ac:spMkLst>
            <pc:docMk/>
            <pc:sldMk cId="2450322213" sldId="3515"/>
            <ac:spMk id="8" creationId="{7F026EEC-F715-EE38-C1DB-9FB2D36F5C57}"/>
          </ac:spMkLst>
        </pc:spChg>
        <pc:spChg chg="mod">
          <ac:chgData name="Xiting Wang" userId="4215c639-9d29-431d-98bc-3378e62bb0e5" providerId="ADAL" clId="{D279339C-3391-4976-A63B-85B8746ECA90}" dt="2022-07-15T03:29:05.868" v="1161"/>
          <ac:spMkLst>
            <pc:docMk/>
            <pc:sldMk cId="2450322213" sldId="3515"/>
            <ac:spMk id="9" creationId="{42BF8874-A67C-D087-E54B-6DA04F5CFF33}"/>
          </ac:spMkLst>
        </pc:spChg>
        <pc:spChg chg="mod">
          <ac:chgData name="Xiting Wang" userId="4215c639-9d29-431d-98bc-3378e62bb0e5" providerId="ADAL" clId="{D279339C-3391-4976-A63B-85B8746ECA90}" dt="2022-07-15T03:29:05.868" v="1161"/>
          <ac:spMkLst>
            <pc:docMk/>
            <pc:sldMk cId="2450322213" sldId="3515"/>
            <ac:spMk id="11" creationId="{96AB284C-CBCB-F83E-0D2A-0FF17D1E22F7}"/>
          </ac:spMkLst>
        </pc:spChg>
        <pc:spChg chg="mod">
          <ac:chgData name="Xiting Wang" userId="4215c639-9d29-431d-98bc-3378e62bb0e5" providerId="ADAL" clId="{D279339C-3391-4976-A63B-85B8746ECA90}" dt="2022-07-15T03:29:05.868" v="1161"/>
          <ac:spMkLst>
            <pc:docMk/>
            <pc:sldMk cId="2450322213" sldId="3515"/>
            <ac:spMk id="13" creationId="{C2DC6498-4BCD-2F18-7872-2005FF4EAABE}"/>
          </ac:spMkLst>
        </pc:spChg>
        <pc:spChg chg="mod">
          <ac:chgData name="Xiting Wang" userId="4215c639-9d29-431d-98bc-3378e62bb0e5" providerId="ADAL" clId="{D279339C-3391-4976-A63B-85B8746ECA90}" dt="2022-07-15T03:29:05.868" v="1161"/>
          <ac:spMkLst>
            <pc:docMk/>
            <pc:sldMk cId="2450322213" sldId="3515"/>
            <ac:spMk id="14" creationId="{ED44FE21-2449-C251-8F54-EB123C1BAF5E}"/>
          </ac:spMkLst>
        </pc:spChg>
        <pc:spChg chg="mod">
          <ac:chgData name="Xiting Wang" userId="4215c639-9d29-431d-98bc-3378e62bb0e5" providerId="ADAL" clId="{D279339C-3391-4976-A63B-85B8746ECA90}" dt="2022-07-15T03:29:05.868" v="1161"/>
          <ac:spMkLst>
            <pc:docMk/>
            <pc:sldMk cId="2450322213" sldId="3515"/>
            <ac:spMk id="15" creationId="{28DF5B65-7088-E44F-7FD0-FD0BC87E64A1}"/>
          </ac:spMkLst>
        </pc:spChg>
        <pc:spChg chg="mod">
          <ac:chgData name="Xiting Wang" userId="4215c639-9d29-431d-98bc-3378e62bb0e5" providerId="ADAL" clId="{D279339C-3391-4976-A63B-85B8746ECA90}" dt="2022-07-15T03:29:05.868" v="1161"/>
          <ac:spMkLst>
            <pc:docMk/>
            <pc:sldMk cId="2450322213" sldId="3515"/>
            <ac:spMk id="16" creationId="{4B70CEB4-CEAD-D242-8D1B-6ADC04DFDEC8}"/>
          </ac:spMkLst>
        </pc:spChg>
        <pc:spChg chg="mod">
          <ac:chgData name="Xiting Wang" userId="4215c639-9d29-431d-98bc-3378e62bb0e5" providerId="ADAL" clId="{D279339C-3391-4976-A63B-85B8746ECA90}" dt="2022-07-15T03:29:05.868" v="1161"/>
          <ac:spMkLst>
            <pc:docMk/>
            <pc:sldMk cId="2450322213" sldId="3515"/>
            <ac:spMk id="17" creationId="{7303A822-6935-7641-B5D2-3F93160F6618}"/>
          </ac:spMkLst>
        </pc:spChg>
        <pc:spChg chg="add mod ord">
          <ac:chgData name="Xiting Wang" userId="4215c639-9d29-431d-98bc-3378e62bb0e5" providerId="ADAL" clId="{D279339C-3391-4976-A63B-85B8746ECA90}" dt="2022-07-15T04:18:27.201" v="1800" actId="1076"/>
          <ac:spMkLst>
            <pc:docMk/>
            <pc:sldMk cId="2450322213" sldId="3515"/>
            <ac:spMk id="18" creationId="{C8CAC27D-9959-42ED-B3E8-E5C1CF9AAF35}"/>
          </ac:spMkLst>
        </pc:spChg>
        <pc:spChg chg="add del mod">
          <ac:chgData name="Xiting Wang" userId="4215c639-9d29-431d-98bc-3378e62bb0e5" providerId="ADAL" clId="{D279339C-3391-4976-A63B-85B8746ECA90}" dt="2022-07-15T03:29:36.312" v="1173" actId="478"/>
          <ac:spMkLst>
            <pc:docMk/>
            <pc:sldMk cId="2450322213" sldId="3515"/>
            <ac:spMk id="20" creationId="{6CCEE1C3-D278-B5B2-6684-5E47468B8E3A}"/>
          </ac:spMkLst>
        </pc:spChg>
        <pc:grpChg chg="add mod">
          <ac:chgData name="Xiting Wang" userId="4215c639-9d29-431d-98bc-3378e62bb0e5" providerId="ADAL" clId="{D279339C-3391-4976-A63B-85B8746ECA90}" dt="2022-07-15T03:29:05.868" v="1161"/>
          <ac:grpSpMkLst>
            <pc:docMk/>
            <pc:sldMk cId="2450322213" sldId="3515"/>
            <ac:grpSpMk id="4" creationId="{11D97CC8-808F-150A-9172-84A4D75A0081}"/>
          </ac:grpSpMkLst>
        </pc:grpChg>
        <pc:picChg chg="mod">
          <ac:chgData name="Xiting Wang" userId="4215c639-9d29-431d-98bc-3378e62bb0e5" providerId="ADAL" clId="{D279339C-3391-4976-A63B-85B8746ECA90}" dt="2022-07-15T03:30:57.249" v="1198" actId="1076"/>
          <ac:picMkLst>
            <pc:docMk/>
            <pc:sldMk cId="2450322213" sldId="3515"/>
            <ac:picMk id="7" creationId="{953FA38F-2536-EFC9-DF4F-BDD9F85298FB}"/>
          </ac:picMkLst>
        </pc:picChg>
        <pc:picChg chg="mod">
          <ac:chgData name="Xiting Wang" userId="4215c639-9d29-431d-98bc-3378e62bb0e5" providerId="ADAL" clId="{D279339C-3391-4976-A63B-85B8746ECA90}" dt="2022-07-15T03:31:01.843" v="1201" actId="1076"/>
          <ac:picMkLst>
            <pc:docMk/>
            <pc:sldMk cId="2450322213" sldId="3515"/>
            <ac:picMk id="10" creationId="{6D9AD67B-00A6-239F-E96D-5ECEBCED7510}"/>
          </ac:picMkLst>
        </pc:picChg>
      </pc:sldChg>
      <pc:sldChg chg="modSp del mod">
        <pc:chgData name="Xiting Wang" userId="4215c639-9d29-431d-98bc-3378e62bb0e5" providerId="ADAL" clId="{D279339C-3391-4976-A63B-85B8746ECA90}" dt="2022-07-15T03:31:03.378" v="1202" actId="47"/>
        <pc:sldMkLst>
          <pc:docMk/>
          <pc:sldMk cId="4215738268" sldId="3516"/>
        </pc:sldMkLst>
        <pc:spChg chg="mod">
          <ac:chgData name="Xiting Wang" userId="4215c639-9d29-431d-98bc-3378e62bb0e5" providerId="ADAL" clId="{D279339C-3391-4976-A63B-85B8746ECA90}" dt="2022-07-15T02:37:22.568" v="138" actId="27636"/>
          <ac:spMkLst>
            <pc:docMk/>
            <pc:sldMk cId="4215738268" sldId="3516"/>
            <ac:spMk id="2" creationId="{347AE749-7787-F6FB-C54D-4ECC0E9AF0D3}"/>
          </ac:spMkLst>
        </pc:spChg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4518825" sldId="3517"/>
        </pc:sldMkLst>
        <pc:spChg chg="mod">
          <ac:chgData name="Xiting Wang" userId="4215c639-9d29-431d-98bc-3378e62bb0e5" providerId="ADAL" clId="{D279339C-3391-4976-A63B-85B8746ECA90}" dt="2022-07-15T03:31:15.068" v="1214" actId="20577"/>
          <ac:spMkLst>
            <pc:docMk/>
            <pc:sldMk cId="4518825" sldId="3517"/>
            <ac:spMk id="2" creationId="{4B1E7BA9-C9C0-F669-45A0-78462DA474AC}"/>
          </ac:spMkLst>
        </pc:spChg>
        <pc:spChg chg="mod">
          <ac:chgData name="Xiting Wang" userId="4215c639-9d29-431d-98bc-3378e62bb0e5" providerId="ADAL" clId="{D279339C-3391-4976-A63B-85B8746ECA90}" dt="2022-07-15T03:32:09.953" v="1232" actId="1076"/>
          <ac:spMkLst>
            <pc:docMk/>
            <pc:sldMk cId="4518825" sldId="3517"/>
            <ac:spMk id="3" creationId="{C63F1AF0-E160-DABF-E0E9-CD81773AE446}"/>
          </ac:spMkLst>
        </pc:spChg>
        <pc:spChg chg="mod">
          <ac:chgData name="Xiting Wang" userId="4215c639-9d29-431d-98bc-3378e62bb0e5" providerId="ADAL" clId="{D279339C-3391-4976-A63B-85B8746ECA90}" dt="2022-07-15T03:31:23.216" v="1217"/>
          <ac:spMkLst>
            <pc:docMk/>
            <pc:sldMk cId="4518825" sldId="3517"/>
            <ac:spMk id="7" creationId="{4495FC7C-A478-71E9-6C00-7D0BE7F0D229}"/>
          </ac:spMkLst>
        </pc:spChg>
        <pc:spChg chg="mod">
          <ac:chgData name="Xiting Wang" userId="4215c639-9d29-431d-98bc-3378e62bb0e5" providerId="ADAL" clId="{D279339C-3391-4976-A63B-85B8746ECA90}" dt="2022-07-15T03:31:23.216" v="1217"/>
          <ac:spMkLst>
            <pc:docMk/>
            <pc:sldMk cId="4518825" sldId="3517"/>
            <ac:spMk id="8" creationId="{B5A5E392-0987-04F3-6C5A-6B2EA78319A7}"/>
          </ac:spMkLst>
        </pc:spChg>
        <pc:spChg chg="mod">
          <ac:chgData name="Xiting Wang" userId="4215c639-9d29-431d-98bc-3378e62bb0e5" providerId="ADAL" clId="{D279339C-3391-4976-A63B-85B8746ECA90}" dt="2022-07-15T03:31:23.216" v="1217"/>
          <ac:spMkLst>
            <pc:docMk/>
            <pc:sldMk cId="4518825" sldId="3517"/>
            <ac:spMk id="9" creationId="{38EC1394-4A84-B987-DAB3-8A458EDA7ABF}"/>
          </ac:spMkLst>
        </pc:spChg>
        <pc:spChg chg="mod">
          <ac:chgData name="Xiting Wang" userId="4215c639-9d29-431d-98bc-3378e62bb0e5" providerId="ADAL" clId="{D279339C-3391-4976-A63B-85B8746ECA90}" dt="2022-07-15T03:31:23.216" v="1217"/>
          <ac:spMkLst>
            <pc:docMk/>
            <pc:sldMk cId="4518825" sldId="3517"/>
            <ac:spMk id="10" creationId="{7C39C942-1E8A-998F-4568-A9A352089737}"/>
          </ac:spMkLst>
        </pc:spChg>
        <pc:spChg chg="mod">
          <ac:chgData name="Xiting Wang" userId="4215c639-9d29-431d-98bc-3378e62bb0e5" providerId="ADAL" clId="{D279339C-3391-4976-A63B-85B8746ECA90}" dt="2022-07-15T03:31:23.216" v="1217"/>
          <ac:spMkLst>
            <pc:docMk/>
            <pc:sldMk cId="4518825" sldId="3517"/>
            <ac:spMk id="11" creationId="{53542B2D-0A32-F4C1-643C-7E757D941EAE}"/>
          </ac:spMkLst>
        </pc:spChg>
        <pc:spChg chg="mod">
          <ac:chgData name="Xiting Wang" userId="4215c639-9d29-431d-98bc-3378e62bb0e5" providerId="ADAL" clId="{D279339C-3391-4976-A63B-85B8746ECA90}" dt="2022-07-15T03:31:23.216" v="1217"/>
          <ac:spMkLst>
            <pc:docMk/>
            <pc:sldMk cId="4518825" sldId="3517"/>
            <ac:spMk id="12" creationId="{E8145D28-D8FF-B29F-FDFE-F1E685447B62}"/>
          </ac:spMkLst>
        </pc:spChg>
        <pc:spChg chg="mod">
          <ac:chgData name="Xiting Wang" userId="4215c639-9d29-431d-98bc-3378e62bb0e5" providerId="ADAL" clId="{D279339C-3391-4976-A63B-85B8746ECA90}" dt="2022-07-15T03:31:23.216" v="1217"/>
          <ac:spMkLst>
            <pc:docMk/>
            <pc:sldMk cId="4518825" sldId="3517"/>
            <ac:spMk id="13" creationId="{9B4141B1-8A1E-CB37-B39C-28BF85593F07}"/>
          </ac:spMkLst>
        </pc:spChg>
        <pc:spChg chg="mod">
          <ac:chgData name="Xiting Wang" userId="4215c639-9d29-431d-98bc-3378e62bb0e5" providerId="ADAL" clId="{D279339C-3391-4976-A63B-85B8746ECA90}" dt="2022-07-15T03:31:23.216" v="1217"/>
          <ac:spMkLst>
            <pc:docMk/>
            <pc:sldMk cId="4518825" sldId="3517"/>
            <ac:spMk id="14" creationId="{611F8E8C-8B5F-D803-9E19-B7B4F1B83B1B}"/>
          </ac:spMkLst>
        </pc:spChg>
        <pc:spChg chg="mod">
          <ac:chgData name="Xiting Wang" userId="4215c639-9d29-431d-98bc-3378e62bb0e5" providerId="ADAL" clId="{D279339C-3391-4976-A63B-85B8746ECA90}" dt="2022-07-15T03:31:23.216" v="1217"/>
          <ac:spMkLst>
            <pc:docMk/>
            <pc:sldMk cId="4518825" sldId="3517"/>
            <ac:spMk id="15" creationId="{AE279E73-21BE-E1B3-BB02-E907BB358AFA}"/>
          </ac:spMkLst>
        </pc:spChg>
        <pc:grpChg chg="add mod">
          <ac:chgData name="Xiting Wang" userId="4215c639-9d29-431d-98bc-3378e62bb0e5" providerId="ADAL" clId="{D279339C-3391-4976-A63B-85B8746ECA90}" dt="2022-07-15T03:31:23.216" v="1217"/>
          <ac:grpSpMkLst>
            <pc:docMk/>
            <pc:sldMk cId="4518825" sldId="3517"/>
            <ac:grpSpMk id="4" creationId="{EF54A108-CA1F-AA04-B21C-B5AA872863B7}"/>
          </ac:grpSpMkLst>
        </pc:grpChg>
      </pc:sldChg>
      <pc:sldChg chg="addSp delSp modSp del mod">
        <pc:chgData name="Xiting Wang" userId="4215c639-9d29-431d-98bc-3378e62bb0e5" providerId="ADAL" clId="{D279339C-3391-4976-A63B-85B8746ECA90}" dt="2022-07-15T03:50:13.249" v="1461" actId="47"/>
        <pc:sldMkLst>
          <pc:docMk/>
          <pc:sldMk cId="4002694250" sldId="3518"/>
        </pc:sldMkLst>
        <pc:spChg chg="mod">
          <ac:chgData name="Xiting Wang" userId="4215c639-9d29-431d-98bc-3378e62bb0e5" providerId="ADAL" clId="{D279339C-3391-4976-A63B-85B8746ECA90}" dt="2022-07-15T02:37:22.615" v="149" actId="27636"/>
          <ac:spMkLst>
            <pc:docMk/>
            <pc:sldMk cId="4002694250" sldId="3518"/>
            <ac:spMk id="2" creationId="{4B1E7BA9-C9C0-F669-45A0-78462DA474AC}"/>
          </ac:spMkLst>
        </pc:spChg>
        <pc:spChg chg="mod">
          <ac:chgData name="Xiting Wang" userId="4215c639-9d29-431d-98bc-3378e62bb0e5" providerId="ADAL" clId="{D279339C-3391-4976-A63B-85B8746ECA90}" dt="2022-07-15T03:48:53.147" v="1438" actId="1076"/>
          <ac:spMkLst>
            <pc:docMk/>
            <pc:sldMk cId="4002694250" sldId="3518"/>
            <ac:spMk id="3" creationId="{C63F1AF0-E160-DABF-E0E9-CD81773AE446}"/>
          </ac:spMkLst>
        </pc:spChg>
        <pc:spChg chg="mod">
          <ac:chgData name="Xiting Wang" userId="4215c639-9d29-431d-98bc-3378e62bb0e5" providerId="ADAL" clId="{D279339C-3391-4976-A63B-85B8746ECA90}" dt="2022-07-15T03:48:49.683" v="1437"/>
          <ac:spMkLst>
            <pc:docMk/>
            <pc:sldMk cId="4002694250" sldId="3518"/>
            <ac:spMk id="7" creationId="{8F0B99ED-B30E-7089-1FEA-6E212FAF274C}"/>
          </ac:spMkLst>
        </pc:spChg>
        <pc:spChg chg="del">
          <ac:chgData name="Xiting Wang" userId="4215c639-9d29-431d-98bc-3378e62bb0e5" providerId="ADAL" clId="{D279339C-3391-4976-A63B-85B8746ECA90}" dt="2022-07-15T03:49:19.386" v="1442" actId="21"/>
          <ac:spMkLst>
            <pc:docMk/>
            <pc:sldMk cId="4002694250" sldId="3518"/>
            <ac:spMk id="8" creationId="{759DC3CA-369B-BF84-3EFD-8A5C7199CDD3}"/>
          </ac:spMkLst>
        </pc:spChg>
        <pc:spChg chg="mod">
          <ac:chgData name="Xiting Wang" userId="4215c639-9d29-431d-98bc-3378e62bb0e5" providerId="ADAL" clId="{D279339C-3391-4976-A63B-85B8746ECA90}" dt="2022-07-15T03:48:49.683" v="1437"/>
          <ac:spMkLst>
            <pc:docMk/>
            <pc:sldMk cId="4002694250" sldId="3518"/>
            <ac:spMk id="9" creationId="{CEF4A66F-8F05-500D-8045-A6F4F7D9558D}"/>
          </ac:spMkLst>
        </pc:spChg>
        <pc:spChg chg="del">
          <ac:chgData name="Xiting Wang" userId="4215c639-9d29-431d-98bc-3378e62bb0e5" providerId="ADAL" clId="{D279339C-3391-4976-A63B-85B8746ECA90}" dt="2022-07-15T03:49:19.386" v="1442" actId="21"/>
          <ac:spMkLst>
            <pc:docMk/>
            <pc:sldMk cId="4002694250" sldId="3518"/>
            <ac:spMk id="10" creationId="{A2342422-A59B-D941-36D8-1F1BF76D194E}"/>
          </ac:spMkLst>
        </pc:spChg>
        <pc:spChg chg="mod">
          <ac:chgData name="Xiting Wang" userId="4215c639-9d29-431d-98bc-3378e62bb0e5" providerId="ADAL" clId="{D279339C-3391-4976-A63B-85B8746ECA90}" dt="2022-07-15T03:48:49.683" v="1437"/>
          <ac:spMkLst>
            <pc:docMk/>
            <pc:sldMk cId="4002694250" sldId="3518"/>
            <ac:spMk id="11" creationId="{AB0A5287-6AC9-FBFB-A04F-47E6C5BA6E23}"/>
          </ac:spMkLst>
        </pc:spChg>
        <pc:spChg chg="mod">
          <ac:chgData name="Xiting Wang" userId="4215c639-9d29-431d-98bc-3378e62bb0e5" providerId="ADAL" clId="{D279339C-3391-4976-A63B-85B8746ECA90}" dt="2022-07-15T03:48:49.683" v="1437"/>
          <ac:spMkLst>
            <pc:docMk/>
            <pc:sldMk cId="4002694250" sldId="3518"/>
            <ac:spMk id="13" creationId="{357500F2-DAB8-E1A8-0B02-913D42C058AB}"/>
          </ac:spMkLst>
        </pc:spChg>
        <pc:spChg chg="mod">
          <ac:chgData name="Xiting Wang" userId="4215c639-9d29-431d-98bc-3378e62bb0e5" providerId="ADAL" clId="{D279339C-3391-4976-A63B-85B8746ECA90}" dt="2022-07-15T03:48:49.683" v="1437"/>
          <ac:spMkLst>
            <pc:docMk/>
            <pc:sldMk cId="4002694250" sldId="3518"/>
            <ac:spMk id="14" creationId="{324D3D07-8B89-5FFE-FE77-B9395AC9784F}"/>
          </ac:spMkLst>
        </pc:spChg>
        <pc:spChg chg="mod">
          <ac:chgData name="Xiting Wang" userId="4215c639-9d29-431d-98bc-3378e62bb0e5" providerId="ADAL" clId="{D279339C-3391-4976-A63B-85B8746ECA90}" dt="2022-07-15T03:48:49.683" v="1437"/>
          <ac:spMkLst>
            <pc:docMk/>
            <pc:sldMk cId="4002694250" sldId="3518"/>
            <ac:spMk id="15" creationId="{B29FF81E-D327-AC68-072B-C579933A17C7}"/>
          </ac:spMkLst>
        </pc:spChg>
        <pc:spChg chg="del">
          <ac:chgData name="Xiting Wang" userId="4215c639-9d29-431d-98bc-3378e62bb0e5" providerId="ADAL" clId="{D279339C-3391-4976-A63B-85B8746ECA90}" dt="2022-07-15T03:49:19.386" v="1442" actId="21"/>
          <ac:spMkLst>
            <pc:docMk/>
            <pc:sldMk cId="4002694250" sldId="3518"/>
            <ac:spMk id="16" creationId="{74C462E4-53D3-631F-7BA0-467A6C1082BA}"/>
          </ac:spMkLst>
        </pc:spChg>
        <pc:spChg chg="mod">
          <ac:chgData name="Xiting Wang" userId="4215c639-9d29-431d-98bc-3378e62bb0e5" providerId="ADAL" clId="{D279339C-3391-4976-A63B-85B8746ECA90}" dt="2022-07-15T03:48:49.683" v="1437"/>
          <ac:spMkLst>
            <pc:docMk/>
            <pc:sldMk cId="4002694250" sldId="3518"/>
            <ac:spMk id="17" creationId="{4847836D-88E8-45C3-6E87-07703661A216}"/>
          </ac:spMkLst>
        </pc:spChg>
        <pc:spChg chg="del">
          <ac:chgData name="Xiting Wang" userId="4215c639-9d29-431d-98bc-3378e62bb0e5" providerId="ADAL" clId="{D279339C-3391-4976-A63B-85B8746ECA90}" dt="2022-07-15T03:49:19.386" v="1442" actId="21"/>
          <ac:spMkLst>
            <pc:docMk/>
            <pc:sldMk cId="4002694250" sldId="3518"/>
            <ac:spMk id="18" creationId="{A93CBF0D-2139-EE3F-DAD6-68DF561768B7}"/>
          </ac:spMkLst>
        </pc:spChg>
        <pc:spChg chg="mod">
          <ac:chgData name="Xiting Wang" userId="4215c639-9d29-431d-98bc-3378e62bb0e5" providerId="ADAL" clId="{D279339C-3391-4976-A63B-85B8746ECA90}" dt="2022-07-15T03:48:49.683" v="1437"/>
          <ac:spMkLst>
            <pc:docMk/>
            <pc:sldMk cId="4002694250" sldId="3518"/>
            <ac:spMk id="19" creationId="{F1640A39-1305-7566-CA9C-8F850DF0F580}"/>
          </ac:spMkLst>
        </pc:spChg>
        <pc:spChg chg="mod">
          <ac:chgData name="Xiting Wang" userId="4215c639-9d29-431d-98bc-3378e62bb0e5" providerId="ADAL" clId="{D279339C-3391-4976-A63B-85B8746ECA90}" dt="2022-07-15T03:48:49.683" v="1437"/>
          <ac:spMkLst>
            <pc:docMk/>
            <pc:sldMk cId="4002694250" sldId="3518"/>
            <ac:spMk id="20" creationId="{277F29E1-AF86-DD6C-5243-93588A8BC1AD}"/>
          </ac:spMkLst>
        </pc:spChg>
        <pc:grpChg chg="add mod">
          <ac:chgData name="Xiting Wang" userId="4215c639-9d29-431d-98bc-3378e62bb0e5" providerId="ADAL" clId="{D279339C-3391-4976-A63B-85B8746ECA90}" dt="2022-07-15T03:48:49.683" v="1437"/>
          <ac:grpSpMkLst>
            <pc:docMk/>
            <pc:sldMk cId="4002694250" sldId="3518"/>
            <ac:grpSpMk id="4" creationId="{F3B8527C-FB42-9038-D7B6-792BDD09CB2F}"/>
          </ac:grpSpMkLst>
        </pc:grpChg>
        <pc:picChg chg="del">
          <ac:chgData name="Xiting Wang" userId="4215c639-9d29-431d-98bc-3378e62bb0e5" providerId="ADAL" clId="{D279339C-3391-4976-A63B-85B8746ECA90}" dt="2022-07-15T03:49:19.386" v="1442" actId="21"/>
          <ac:picMkLst>
            <pc:docMk/>
            <pc:sldMk cId="4002694250" sldId="3518"/>
            <ac:picMk id="6" creationId="{E26A4C69-4522-621E-83EC-E74631B31363}"/>
          </ac:picMkLst>
        </pc:picChg>
        <pc:picChg chg="del">
          <ac:chgData name="Xiting Wang" userId="4215c639-9d29-431d-98bc-3378e62bb0e5" providerId="ADAL" clId="{D279339C-3391-4976-A63B-85B8746ECA90}" dt="2022-07-15T03:49:19.386" v="1442" actId="21"/>
          <ac:picMkLst>
            <pc:docMk/>
            <pc:sldMk cId="4002694250" sldId="3518"/>
            <ac:picMk id="12" creationId="{72DEF58A-F778-44D3-3649-C1A43C9086DA}"/>
          </ac:picMkLst>
        </pc:picChg>
      </pc:sldChg>
      <pc:sldChg chg="modSp del mod">
        <pc:chgData name="Xiting Wang" userId="4215c639-9d29-431d-98bc-3378e62bb0e5" providerId="ADAL" clId="{D279339C-3391-4976-A63B-85B8746ECA90}" dt="2022-07-15T03:41:34.173" v="1317" actId="47"/>
        <pc:sldMkLst>
          <pc:docMk/>
          <pc:sldMk cId="1381446274" sldId="3520"/>
        </pc:sldMkLst>
        <pc:spChg chg="mod">
          <ac:chgData name="Xiting Wang" userId="4215c639-9d29-431d-98bc-3378e62bb0e5" providerId="ADAL" clId="{D279339C-3391-4976-A63B-85B8746ECA90}" dt="2022-07-15T02:37:22.580" v="141" actId="27636"/>
          <ac:spMkLst>
            <pc:docMk/>
            <pc:sldMk cId="1381446274" sldId="3520"/>
            <ac:spMk id="2" creationId="{4B1E7BA9-C9C0-F669-45A0-78462DA474AC}"/>
          </ac:spMkLst>
        </pc:spChg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2660951038" sldId="3521"/>
        </pc:sldMkLst>
        <pc:spChg chg="mod">
          <ac:chgData name="Xiting Wang" userId="4215c639-9d29-431d-98bc-3378e62bb0e5" providerId="ADAL" clId="{D279339C-3391-4976-A63B-85B8746ECA90}" dt="2022-07-15T03:32:36.421" v="1234" actId="27636"/>
          <ac:spMkLst>
            <pc:docMk/>
            <pc:sldMk cId="2660951038" sldId="3521"/>
            <ac:spMk id="2" creationId="{4B1E7BA9-C9C0-F669-45A0-78462DA474AC}"/>
          </ac:spMkLst>
        </pc:spChg>
        <pc:spChg chg="mod">
          <ac:chgData name="Xiting Wang" userId="4215c639-9d29-431d-98bc-3378e62bb0e5" providerId="ADAL" clId="{D279339C-3391-4976-A63B-85B8746ECA90}" dt="2022-07-15T03:33:04.473" v="1241" actId="21"/>
          <ac:spMkLst>
            <pc:docMk/>
            <pc:sldMk cId="2660951038" sldId="3521"/>
            <ac:spMk id="3" creationId="{C63F1AF0-E160-DABF-E0E9-CD81773AE446}"/>
          </ac:spMkLst>
        </pc:spChg>
        <pc:spChg chg="mod">
          <ac:chgData name="Xiting Wang" userId="4215c639-9d29-431d-98bc-3378e62bb0e5" providerId="ADAL" clId="{D279339C-3391-4976-A63B-85B8746ECA90}" dt="2022-07-15T03:38:04.669" v="1253" actId="1076"/>
          <ac:spMkLst>
            <pc:docMk/>
            <pc:sldMk cId="2660951038" sldId="3521"/>
            <ac:spMk id="7" creationId="{CA1328FF-86C6-6092-6219-39FF21875A1F}"/>
          </ac:spMkLst>
        </pc:spChg>
        <pc:spChg chg="mod">
          <ac:chgData name="Xiting Wang" userId="4215c639-9d29-431d-98bc-3378e62bb0e5" providerId="ADAL" clId="{D279339C-3391-4976-A63B-85B8746ECA90}" dt="2022-07-15T03:32:39.435" v="1235"/>
          <ac:spMkLst>
            <pc:docMk/>
            <pc:sldMk cId="2660951038" sldId="3521"/>
            <ac:spMk id="9" creationId="{B37DCE69-F9ED-ED98-EDA1-961B8A95F4B1}"/>
          </ac:spMkLst>
        </pc:spChg>
        <pc:spChg chg="mod">
          <ac:chgData name="Xiting Wang" userId="4215c639-9d29-431d-98bc-3378e62bb0e5" providerId="ADAL" clId="{D279339C-3391-4976-A63B-85B8746ECA90}" dt="2022-07-15T03:38:04.669" v="1253" actId="1076"/>
          <ac:spMkLst>
            <pc:docMk/>
            <pc:sldMk cId="2660951038" sldId="3521"/>
            <ac:spMk id="10" creationId="{FBA85092-70C4-1CC3-0240-F562F52CEF1C}"/>
          </ac:spMkLst>
        </pc:spChg>
        <pc:spChg chg="mod">
          <ac:chgData name="Xiting Wang" userId="4215c639-9d29-431d-98bc-3378e62bb0e5" providerId="ADAL" clId="{D279339C-3391-4976-A63B-85B8746ECA90}" dt="2022-07-15T03:32:39.435" v="1235"/>
          <ac:spMkLst>
            <pc:docMk/>
            <pc:sldMk cId="2660951038" sldId="3521"/>
            <ac:spMk id="11" creationId="{1E14CA12-F481-9BA6-B229-499BDCC38B58}"/>
          </ac:spMkLst>
        </pc:spChg>
        <pc:spChg chg="mod">
          <ac:chgData name="Xiting Wang" userId="4215c639-9d29-431d-98bc-3378e62bb0e5" providerId="ADAL" clId="{D279339C-3391-4976-A63B-85B8746ECA90}" dt="2022-07-15T03:32:39.435" v="1235"/>
          <ac:spMkLst>
            <pc:docMk/>
            <pc:sldMk cId="2660951038" sldId="3521"/>
            <ac:spMk id="12" creationId="{89260BA5-B447-4B72-591C-1CC742AD26D5}"/>
          </ac:spMkLst>
        </pc:spChg>
        <pc:spChg chg="mod">
          <ac:chgData name="Xiting Wang" userId="4215c639-9d29-431d-98bc-3378e62bb0e5" providerId="ADAL" clId="{D279339C-3391-4976-A63B-85B8746ECA90}" dt="2022-07-15T03:32:39.435" v="1235"/>
          <ac:spMkLst>
            <pc:docMk/>
            <pc:sldMk cId="2660951038" sldId="3521"/>
            <ac:spMk id="13" creationId="{980A6F43-0AD7-7AF5-BE82-D9F4CBF6D822}"/>
          </ac:spMkLst>
        </pc:spChg>
        <pc:spChg chg="mod">
          <ac:chgData name="Xiting Wang" userId="4215c639-9d29-431d-98bc-3378e62bb0e5" providerId="ADAL" clId="{D279339C-3391-4976-A63B-85B8746ECA90}" dt="2022-07-15T03:32:39.435" v="1235"/>
          <ac:spMkLst>
            <pc:docMk/>
            <pc:sldMk cId="2660951038" sldId="3521"/>
            <ac:spMk id="14" creationId="{D3A9B92C-A5ED-52B1-53AC-1098D2675402}"/>
          </ac:spMkLst>
        </pc:spChg>
        <pc:spChg chg="mod">
          <ac:chgData name="Xiting Wang" userId="4215c639-9d29-431d-98bc-3378e62bb0e5" providerId="ADAL" clId="{D279339C-3391-4976-A63B-85B8746ECA90}" dt="2022-07-15T03:32:39.435" v="1235"/>
          <ac:spMkLst>
            <pc:docMk/>
            <pc:sldMk cId="2660951038" sldId="3521"/>
            <ac:spMk id="15" creationId="{7D1355C8-A0E7-130A-C7FB-52723FC2D55E}"/>
          </ac:spMkLst>
        </pc:spChg>
        <pc:spChg chg="mod">
          <ac:chgData name="Xiting Wang" userId="4215c639-9d29-431d-98bc-3378e62bb0e5" providerId="ADAL" clId="{D279339C-3391-4976-A63B-85B8746ECA90}" dt="2022-07-15T03:32:39.435" v="1235"/>
          <ac:spMkLst>
            <pc:docMk/>
            <pc:sldMk cId="2660951038" sldId="3521"/>
            <ac:spMk id="16" creationId="{7DECDAB8-ADFB-C421-2D71-D712F0CFC23B}"/>
          </ac:spMkLst>
        </pc:spChg>
        <pc:spChg chg="mod">
          <ac:chgData name="Xiting Wang" userId="4215c639-9d29-431d-98bc-3378e62bb0e5" providerId="ADAL" clId="{D279339C-3391-4976-A63B-85B8746ECA90}" dt="2022-07-15T03:32:39.435" v="1235"/>
          <ac:spMkLst>
            <pc:docMk/>
            <pc:sldMk cId="2660951038" sldId="3521"/>
            <ac:spMk id="17" creationId="{6528EF97-E4A5-52BB-0B20-1874C9004873}"/>
          </ac:spMkLst>
        </pc:spChg>
        <pc:spChg chg="mod">
          <ac:chgData name="Xiting Wang" userId="4215c639-9d29-431d-98bc-3378e62bb0e5" providerId="ADAL" clId="{D279339C-3391-4976-A63B-85B8746ECA90}" dt="2022-07-15T03:32:39.435" v="1235"/>
          <ac:spMkLst>
            <pc:docMk/>
            <pc:sldMk cId="2660951038" sldId="3521"/>
            <ac:spMk id="18" creationId="{21BD4188-FACD-3B53-F97F-3AEFA39FBF62}"/>
          </ac:spMkLst>
        </pc:spChg>
        <pc:spChg chg="add mod ord">
          <ac:chgData name="Xiting Wang" userId="4215c639-9d29-431d-98bc-3378e62bb0e5" providerId="ADAL" clId="{D279339C-3391-4976-A63B-85B8746ECA90}" dt="2022-07-15T03:40:04.425" v="1286" actId="14100"/>
          <ac:spMkLst>
            <pc:docMk/>
            <pc:sldMk cId="2660951038" sldId="3521"/>
            <ac:spMk id="19" creationId="{E757BE68-9178-FE4F-8B72-267AF4108CB8}"/>
          </ac:spMkLst>
        </pc:spChg>
        <pc:grpChg chg="add mod">
          <ac:chgData name="Xiting Wang" userId="4215c639-9d29-431d-98bc-3378e62bb0e5" providerId="ADAL" clId="{D279339C-3391-4976-A63B-85B8746ECA90}" dt="2022-07-15T03:32:39.435" v="1235"/>
          <ac:grpSpMkLst>
            <pc:docMk/>
            <pc:sldMk cId="2660951038" sldId="3521"/>
            <ac:grpSpMk id="4" creationId="{6BA914FA-B988-88CD-D676-45186CE08C92}"/>
          </ac:grpSpMkLst>
        </pc:grpChg>
        <pc:picChg chg="mod">
          <ac:chgData name="Xiting Wang" userId="4215c639-9d29-431d-98bc-3378e62bb0e5" providerId="ADAL" clId="{D279339C-3391-4976-A63B-85B8746ECA90}" dt="2022-07-15T03:38:04.669" v="1253" actId="1076"/>
          <ac:picMkLst>
            <pc:docMk/>
            <pc:sldMk cId="2660951038" sldId="3521"/>
            <ac:picMk id="6" creationId="{E623BBD9-D7F2-47E4-7F9F-46C50E2B4BC8}"/>
          </ac:picMkLst>
        </pc:picChg>
        <pc:picChg chg="mod">
          <ac:chgData name="Xiting Wang" userId="4215c639-9d29-431d-98bc-3378e62bb0e5" providerId="ADAL" clId="{D279339C-3391-4976-A63B-85B8746ECA90}" dt="2022-07-15T03:38:04.669" v="1253" actId="1076"/>
          <ac:picMkLst>
            <pc:docMk/>
            <pc:sldMk cId="2660951038" sldId="3521"/>
            <ac:picMk id="8" creationId="{7DCFB0E0-1C3E-334F-3D98-F2EAF346442B}"/>
          </ac:picMkLst>
        </pc:picChg>
      </pc:sldChg>
      <pc:sldChg chg="addSp delSp modSp del mod">
        <pc:chgData name="Xiting Wang" userId="4215c639-9d29-431d-98bc-3378e62bb0e5" providerId="ADAL" clId="{D279339C-3391-4976-A63B-85B8746ECA90}" dt="2022-07-15T03:42:31.403" v="1338" actId="47"/>
        <pc:sldMkLst>
          <pc:docMk/>
          <pc:sldMk cId="3656444802" sldId="3522"/>
        </pc:sldMkLst>
        <pc:spChg chg="mod">
          <ac:chgData name="Xiting Wang" userId="4215c639-9d29-431d-98bc-3378e62bb0e5" providerId="ADAL" clId="{D279339C-3391-4976-A63B-85B8746ECA90}" dt="2022-07-15T02:37:22.586" v="142" actId="27636"/>
          <ac:spMkLst>
            <pc:docMk/>
            <pc:sldMk cId="3656444802" sldId="3522"/>
            <ac:spMk id="2" creationId="{4B1E7BA9-C9C0-F669-45A0-78462DA474AC}"/>
          </ac:spMkLst>
        </pc:spChg>
        <pc:spChg chg="mod">
          <ac:chgData name="Xiting Wang" userId="4215c639-9d29-431d-98bc-3378e62bb0e5" providerId="ADAL" clId="{D279339C-3391-4976-A63B-85B8746ECA90}" dt="2022-07-15T03:41:45.206" v="1319" actId="21"/>
          <ac:spMkLst>
            <pc:docMk/>
            <pc:sldMk cId="3656444802" sldId="3522"/>
            <ac:spMk id="3" creationId="{C63F1AF0-E160-DABF-E0E9-CD81773AE446}"/>
          </ac:spMkLst>
        </pc:spChg>
        <pc:spChg chg="add del">
          <ac:chgData name="Xiting Wang" userId="4215c639-9d29-431d-98bc-3378e62bb0e5" providerId="ADAL" clId="{D279339C-3391-4976-A63B-85B8746ECA90}" dt="2022-07-15T03:42:27.159" v="1334" actId="21"/>
          <ac:spMkLst>
            <pc:docMk/>
            <pc:sldMk cId="3656444802" sldId="3522"/>
            <ac:spMk id="9" creationId="{938DE5EE-C33F-9D35-42E7-44B5DF3A0650}"/>
          </ac:spMkLst>
        </pc:spChg>
        <pc:picChg chg="add del">
          <ac:chgData name="Xiting Wang" userId="4215c639-9d29-431d-98bc-3378e62bb0e5" providerId="ADAL" clId="{D279339C-3391-4976-A63B-85B8746ECA90}" dt="2022-07-15T03:42:27.159" v="1334" actId="21"/>
          <ac:picMkLst>
            <pc:docMk/>
            <pc:sldMk cId="3656444802" sldId="3522"/>
            <ac:picMk id="6" creationId="{954B9174-5D21-C5A9-96EC-E5D2220CA280}"/>
          </ac:picMkLst>
        </pc:picChg>
      </pc:sldChg>
      <pc:sldChg chg="modSp del mod ord">
        <pc:chgData name="Xiting Wang" userId="4215c639-9d29-431d-98bc-3378e62bb0e5" providerId="ADAL" clId="{D279339C-3391-4976-A63B-85B8746ECA90}" dt="2022-07-15T03:48:01.163" v="1423" actId="47"/>
        <pc:sldMkLst>
          <pc:docMk/>
          <pc:sldMk cId="2268369444" sldId="3524"/>
        </pc:sldMkLst>
        <pc:spChg chg="mod">
          <ac:chgData name="Xiting Wang" userId="4215c639-9d29-431d-98bc-3378e62bb0e5" providerId="ADAL" clId="{D279339C-3391-4976-A63B-85B8746ECA90}" dt="2022-07-15T02:37:22.599" v="145" actId="27636"/>
          <ac:spMkLst>
            <pc:docMk/>
            <pc:sldMk cId="2268369444" sldId="3524"/>
            <ac:spMk id="2" creationId="{4B1E7BA9-C9C0-F669-45A0-78462DA474AC}"/>
          </ac:spMkLst>
        </pc:spChg>
        <pc:spChg chg="mod">
          <ac:chgData name="Xiting Wang" userId="4215c639-9d29-431d-98bc-3378e62bb0e5" providerId="ADAL" clId="{D279339C-3391-4976-A63B-85B8746ECA90}" dt="2022-07-15T03:45:12.130" v="1382" actId="21"/>
          <ac:spMkLst>
            <pc:docMk/>
            <pc:sldMk cId="2268369444" sldId="3524"/>
            <ac:spMk id="3" creationId="{C63F1AF0-E160-DABF-E0E9-CD81773AE446}"/>
          </ac:spMkLst>
        </pc:spChg>
      </pc:sldChg>
      <pc:sldChg chg="modSp del mod">
        <pc:chgData name="Xiting Wang" userId="4215c639-9d29-431d-98bc-3378e62bb0e5" providerId="ADAL" clId="{D279339C-3391-4976-A63B-85B8746ECA90}" dt="2022-07-15T03:43:25.132" v="1357" actId="47"/>
        <pc:sldMkLst>
          <pc:docMk/>
          <pc:sldMk cId="1039129801" sldId="3525"/>
        </pc:sldMkLst>
        <pc:spChg chg="mod">
          <ac:chgData name="Xiting Wang" userId="4215c639-9d29-431d-98bc-3378e62bb0e5" providerId="ADAL" clId="{D279339C-3391-4976-A63B-85B8746ECA90}" dt="2022-07-15T02:37:22.593" v="143" actId="27636"/>
          <ac:spMkLst>
            <pc:docMk/>
            <pc:sldMk cId="1039129801" sldId="3525"/>
            <ac:spMk id="2" creationId="{4B1E7BA9-C9C0-F669-45A0-78462DA474AC}"/>
          </ac:spMkLst>
        </pc:spChg>
      </pc:sldChg>
      <pc:sldChg chg="modSp del mod">
        <pc:chgData name="Xiting Wang" userId="4215c639-9d29-431d-98bc-3378e62bb0e5" providerId="ADAL" clId="{D279339C-3391-4976-A63B-85B8746ECA90}" dt="2022-07-15T03:47:58.592" v="1422" actId="47"/>
        <pc:sldMkLst>
          <pc:docMk/>
          <pc:sldMk cId="2221968670" sldId="3526"/>
        </pc:sldMkLst>
        <pc:spChg chg="mod">
          <ac:chgData name="Xiting Wang" userId="4215c639-9d29-431d-98bc-3378e62bb0e5" providerId="ADAL" clId="{D279339C-3391-4976-A63B-85B8746ECA90}" dt="2022-07-15T02:37:22.603" v="146" actId="27636"/>
          <ac:spMkLst>
            <pc:docMk/>
            <pc:sldMk cId="2221968670" sldId="3526"/>
            <ac:spMk id="2" creationId="{4B1E7BA9-C9C0-F669-45A0-78462DA474AC}"/>
          </ac:spMkLst>
        </pc:spChg>
        <pc:spChg chg="mod">
          <ac:chgData name="Xiting Wang" userId="4215c639-9d29-431d-98bc-3378e62bb0e5" providerId="ADAL" clId="{D279339C-3391-4976-A63B-85B8746ECA90}" dt="2022-07-15T03:45:33.826" v="1386" actId="21"/>
          <ac:spMkLst>
            <pc:docMk/>
            <pc:sldMk cId="2221968670" sldId="3526"/>
            <ac:spMk id="3" creationId="{C63F1AF0-E160-DABF-E0E9-CD81773AE446}"/>
          </ac:spMkLst>
        </pc:spChg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1993958192" sldId="3527"/>
        </pc:sldMkLst>
        <pc:spChg chg="mod">
          <ac:chgData name="Xiting Wang" userId="4215c639-9d29-431d-98bc-3378e62bb0e5" providerId="ADAL" clId="{D279339C-3391-4976-A63B-85B8746ECA90}" dt="2022-07-15T02:37:22.607" v="147" actId="27636"/>
          <ac:spMkLst>
            <pc:docMk/>
            <pc:sldMk cId="1993958192" sldId="3527"/>
            <ac:spMk id="2" creationId="{B722BA69-1ECA-E8BC-9FB7-57051D4ACCDE}"/>
          </ac:spMkLst>
        </pc:spChg>
        <pc:spChg chg="mod">
          <ac:chgData name="Xiting Wang" userId="4215c639-9d29-431d-98bc-3378e62bb0e5" providerId="ADAL" clId="{D279339C-3391-4976-A63B-85B8746ECA90}" dt="2022-07-15T03:48:16.153" v="1425"/>
          <ac:spMkLst>
            <pc:docMk/>
            <pc:sldMk cId="1993958192" sldId="3527"/>
            <ac:spMk id="7" creationId="{BD02DF55-2D41-59CC-FAFC-7ED92B336ED7}"/>
          </ac:spMkLst>
        </pc:spChg>
        <pc:spChg chg="mod">
          <ac:chgData name="Xiting Wang" userId="4215c639-9d29-431d-98bc-3378e62bb0e5" providerId="ADAL" clId="{D279339C-3391-4976-A63B-85B8746ECA90}" dt="2022-07-15T03:48:40.763" v="1436" actId="1036"/>
          <ac:spMkLst>
            <pc:docMk/>
            <pc:sldMk cId="1993958192" sldId="3527"/>
            <ac:spMk id="8" creationId="{5C26C7F8-7EAD-7511-500A-A2C79933CDCB}"/>
          </ac:spMkLst>
        </pc:spChg>
        <pc:spChg chg="mod">
          <ac:chgData name="Xiting Wang" userId="4215c639-9d29-431d-98bc-3378e62bb0e5" providerId="ADAL" clId="{D279339C-3391-4976-A63B-85B8746ECA90}" dt="2022-07-15T03:48:16.153" v="1425"/>
          <ac:spMkLst>
            <pc:docMk/>
            <pc:sldMk cId="1993958192" sldId="3527"/>
            <ac:spMk id="9" creationId="{EBDB1CCB-8C3C-A648-2F0E-8C8D8D00CA5E}"/>
          </ac:spMkLst>
        </pc:spChg>
        <pc:spChg chg="mod">
          <ac:chgData name="Xiting Wang" userId="4215c639-9d29-431d-98bc-3378e62bb0e5" providerId="ADAL" clId="{D279339C-3391-4976-A63B-85B8746ECA90}" dt="2022-07-15T03:48:16.153" v="1425"/>
          <ac:spMkLst>
            <pc:docMk/>
            <pc:sldMk cId="1993958192" sldId="3527"/>
            <ac:spMk id="10" creationId="{41DCE5C6-B8D0-A01D-8175-DD16287FC27A}"/>
          </ac:spMkLst>
        </pc:spChg>
        <pc:spChg chg="mod">
          <ac:chgData name="Xiting Wang" userId="4215c639-9d29-431d-98bc-3378e62bb0e5" providerId="ADAL" clId="{D279339C-3391-4976-A63B-85B8746ECA90}" dt="2022-07-15T03:48:16.153" v="1425"/>
          <ac:spMkLst>
            <pc:docMk/>
            <pc:sldMk cId="1993958192" sldId="3527"/>
            <ac:spMk id="11" creationId="{9E596EBB-6705-0ED6-55FF-82E7D68D7426}"/>
          </ac:spMkLst>
        </pc:spChg>
        <pc:spChg chg="mod">
          <ac:chgData name="Xiting Wang" userId="4215c639-9d29-431d-98bc-3378e62bb0e5" providerId="ADAL" clId="{D279339C-3391-4976-A63B-85B8746ECA90}" dt="2022-07-15T03:48:16.153" v="1425"/>
          <ac:spMkLst>
            <pc:docMk/>
            <pc:sldMk cId="1993958192" sldId="3527"/>
            <ac:spMk id="12" creationId="{E2E21A77-3D23-DD01-93B3-EAE82DF319E3}"/>
          </ac:spMkLst>
        </pc:spChg>
        <pc:spChg chg="mod">
          <ac:chgData name="Xiting Wang" userId="4215c639-9d29-431d-98bc-3378e62bb0e5" providerId="ADAL" clId="{D279339C-3391-4976-A63B-85B8746ECA90}" dt="2022-07-15T03:48:16.153" v="1425"/>
          <ac:spMkLst>
            <pc:docMk/>
            <pc:sldMk cId="1993958192" sldId="3527"/>
            <ac:spMk id="13" creationId="{1EFCE106-1BB6-404A-7061-AE0569A33862}"/>
          </ac:spMkLst>
        </pc:spChg>
        <pc:spChg chg="mod">
          <ac:chgData name="Xiting Wang" userId="4215c639-9d29-431d-98bc-3378e62bb0e5" providerId="ADAL" clId="{D279339C-3391-4976-A63B-85B8746ECA90}" dt="2022-07-15T03:48:16.153" v="1425"/>
          <ac:spMkLst>
            <pc:docMk/>
            <pc:sldMk cId="1993958192" sldId="3527"/>
            <ac:spMk id="14" creationId="{1FBF980D-2FEA-C62F-E209-11699DEB18B6}"/>
          </ac:spMkLst>
        </pc:spChg>
        <pc:spChg chg="mod">
          <ac:chgData name="Xiting Wang" userId="4215c639-9d29-431d-98bc-3378e62bb0e5" providerId="ADAL" clId="{D279339C-3391-4976-A63B-85B8746ECA90}" dt="2022-07-15T03:48:16.153" v="1425"/>
          <ac:spMkLst>
            <pc:docMk/>
            <pc:sldMk cId="1993958192" sldId="3527"/>
            <ac:spMk id="15" creationId="{66112C8E-FC4B-CE87-B929-01A6425044AB}"/>
          </ac:spMkLst>
        </pc:spChg>
        <pc:spChg chg="mod">
          <ac:chgData name="Xiting Wang" userId="4215c639-9d29-431d-98bc-3378e62bb0e5" providerId="ADAL" clId="{D279339C-3391-4976-A63B-85B8746ECA90}" dt="2022-07-15T03:48:16.153" v="1425"/>
          <ac:spMkLst>
            <pc:docMk/>
            <pc:sldMk cId="1993958192" sldId="3527"/>
            <ac:spMk id="16" creationId="{23AB5BAC-0B2E-5446-4F02-DA1FD152CC0A}"/>
          </ac:spMkLst>
        </pc:spChg>
        <pc:grpChg chg="add mod">
          <ac:chgData name="Xiting Wang" userId="4215c639-9d29-431d-98bc-3378e62bb0e5" providerId="ADAL" clId="{D279339C-3391-4976-A63B-85B8746ECA90}" dt="2022-07-15T03:48:16.153" v="1425"/>
          <ac:grpSpMkLst>
            <pc:docMk/>
            <pc:sldMk cId="1993958192" sldId="3527"/>
            <ac:grpSpMk id="4" creationId="{5893E28E-96B3-06F8-2560-5EE42091BC8E}"/>
          </ac:grpSpMkLst>
        </pc:grpChg>
        <pc:picChg chg="mod">
          <ac:chgData name="Xiting Wang" userId="4215c639-9d29-431d-98bc-3378e62bb0e5" providerId="ADAL" clId="{D279339C-3391-4976-A63B-85B8746ECA90}" dt="2022-07-15T03:48:35.786" v="1432" actId="1076"/>
          <ac:picMkLst>
            <pc:docMk/>
            <pc:sldMk cId="1993958192" sldId="3527"/>
            <ac:picMk id="6" creationId="{9A129E0A-BAB6-6800-9D70-7230A684DE50}"/>
          </ac:picMkLst>
        </pc:picChg>
      </pc:sldChg>
      <pc:sldChg chg="add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455556510" sldId="3528"/>
        </pc:sldMkLst>
        <pc:spChg chg="mod">
          <ac:chgData name="Xiting Wang" userId="4215c639-9d29-431d-98bc-3378e62bb0e5" providerId="ADAL" clId="{D279339C-3391-4976-A63B-85B8746ECA90}" dt="2022-07-15T02:37:22.611" v="148" actId="27636"/>
          <ac:spMkLst>
            <pc:docMk/>
            <pc:sldMk cId="455556510" sldId="3528"/>
            <ac:spMk id="2" creationId="{B722BA69-1ECA-E8BC-9FB7-57051D4ACCDE}"/>
          </ac:spMkLst>
        </pc:spChg>
        <pc:spChg chg="mod">
          <ac:chgData name="Xiting Wang" userId="4215c639-9d29-431d-98bc-3378e62bb0e5" providerId="ADAL" clId="{D279339C-3391-4976-A63B-85B8746ECA90}" dt="2022-07-15T03:48:19.073" v="1426"/>
          <ac:spMkLst>
            <pc:docMk/>
            <pc:sldMk cId="455556510" sldId="3528"/>
            <ac:spMk id="6" creationId="{CB3D31FA-12B8-D055-6C72-DD81CC82E37E}"/>
          </ac:spMkLst>
        </pc:spChg>
        <pc:spChg chg="mod">
          <ac:chgData name="Xiting Wang" userId="4215c639-9d29-431d-98bc-3378e62bb0e5" providerId="ADAL" clId="{D279339C-3391-4976-A63B-85B8746ECA90}" dt="2022-07-15T03:48:19.073" v="1426"/>
          <ac:spMkLst>
            <pc:docMk/>
            <pc:sldMk cId="455556510" sldId="3528"/>
            <ac:spMk id="8" creationId="{37743537-9FFD-BABE-4ED9-0C2ABBFB63F7}"/>
          </ac:spMkLst>
        </pc:spChg>
        <pc:spChg chg="mod">
          <ac:chgData name="Xiting Wang" userId="4215c639-9d29-431d-98bc-3378e62bb0e5" providerId="ADAL" clId="{D279339C-3391-4976-A63B-85B8746ECA90}" dt="2022-07-15T03:48:19.073" v="1426"/>
          <ac:spMkLst>
            <pc:docMk/>
            <pc:sldMk cId="455556510" sldId="3528"/>
            <ac:spMk id="9" creationId="{503241A7-A1FB-31ED-8F1A-747F20DCE1A3}"/>
          </ac:spMkLst>
        </pc:spChg>
        <pc:spChg chg="mod">
          <ac:chgData name="Xiting Wang" userId="4215c639-9d29-431d-98bc-3378e62bb0e5" providerId="ADAL" clId="{D279339C-3391-4976-A63B-85B8746ECA90}" dt="2022-07-15T03:48:19.073" v="1426"/>
          <ac:spMkLst>
            <pc:docMk/>
            <pc:sldMk cId="455556510" sldId="3528"/>
            <ac:spMk id="10" creationId="{5E7C8021-7C42-EE94-D83F-141137B3D041}"/>
          </ac:spMkLst>
        </pc:spChg>
        <pc:spChg chg="mod">
          <ac:chgData name="Xiting Wang" userId="4215c639-9d29-431d-98bc-3378e62bb0e5" providerId="ADAL" clId="{D279339C-3391-4976-A63B-85B8746ECA90}" dt="2022-07-15T03:48:19.073" v="1426"/>
          <ac:spMkLst>
            <pc:docMk/>
            <pc:sldMk cId="455556510" sldId="3528"/>
            <ac:spMk id="11" creationId="{7FD1924E-9F47-5E11-FF16-C207DB19077C}"/>
          </ac:spMkLst>
        </pc:spChg>
        <pc:spChg chg="mod">
          <ac:chgData name="Xiting Wang" userId="4215c639-9d29-431d-98bc-3378e62bb0e5" providerId="ADAL" clId="{D279339C-3391-4976-A63B-85B8746ECA90}" dt="2022-07-15T03:48:19.073" v="1426"/>
          <ac:spMkLst>
            <pc:docMk/>
            <pc:sldMk cId="455556510" sldId="3528"/>
            <ac:spMk id="13" creationId="{47510286-D384-A059-65DA-54AA32E81F9A}"/>
          </ac:spMkLst>
        </pc:spChg>
        <pc:spChg chg="mod">
          <ac:chgData name="Xiting Wang" userId="4215c639-9d29-431d-98bc-3378e62bb0e5" providerId="ADAL" clId="{D279339C-3391-4976-A63B-85B8746ECA90}" dt="2022-07-15T03:48:19.073" v="1426"/>
          <ac:spMkLst>
            <pc:docMk/>
            <pc:sldMk cId="455556510" sldId="3528"/>
            <ac:spMk id="15" creationId="{2A26A482-BBC8-B189-6CB4-5990703DD1B5}"/>
          </ac:spMkLst>
        </pc:spChg>
        <pc:spChg chg="mod">
          <ac:chgData name="Xiting Wang" userId="4215c639-9d29-431d-98bc-3378e62bb0e5" providerId="ADAL" clId="{D279339C-3391-4976-A63B-85B8746ECA90}" dt="2022-07-15T03:48:19.073" v="1426"/>
          <ac:spMkLst>
            <pc:docMk/>
            <pc:sldMk cId="455556510" sldId="3528"/>
            <ac:spMk id="17" creationId="{CC8B0108-AFA8-BDBA-CA4A-E42944812388}"/>
          </ac:spMkLst>
        </pc:spChg>
        <pc:spChg chg="mod">
          <ac:chgData name="Xiting Wang" userId="4215c639-9d29-431d-98bc-3378e62bb0e5" providerId="ADAL" clId="{D279339C-3391-4976-A63B-85B8746ECA90}" dt="2022-07-15T03:48:19.073" v="1426"/>
          <ac:spMkLst>
            <pc:docMk/>
            <pc:sldMk cId="455556510" sldId="3528"/>
            <ac:spMk id="19" creationId="{64D12CD5-8BD7-29FC-4BC8-D931326E9975}"/>
          </ac:spMkLst>
        </pc:spChg>
        <pc:grpChg chg="add mod">
          <ac:chgData name="Xiting Wang" userId="4215c639-9d29-431d-98bc-3378e62bb0e5" providerId="ADAL" clId="{D279339C-3391-4976-A63B-85B8746ECA90}" dt="2022-07-15T03:48:19.073" v="1426"/>
          <ac:grpSpMkLst>
            <pc:docMk/>
            <pc:sldMk cId="455556510" sldId="3528"/>
            <ac:grpSpMk id="4" creationId="{8BDEB77E-BCF0-26DD-1FCA-A8090D1E8869}"/>
          </ac:grpSpMkLst>
        </pc:grpChg>
      </pc:sldChg>
      <pc:sldChg chg="del">
        <pc:chgData name="Xiting Wang" userId="4215c639-9d29-431d-98bc-3378e62bb0e5" providerId="ADAL" clId="{D279339C-3391-4976-A63B-85B8746ECA90}" dt="2022-07-15T04:03:07.892" v="1690" actId="47"/>
        <pc:sldMkLst>
          <pc:docMk/>
          <pc:sldMk cId="4025834767" sldId="3529"/>
        </pc:sldMkLst>
      </pc:sldChg>
      <pc:sldChg chg="del">
        <pc:chgData name="Xiting Wang" userId="4215c639-9d29-431d-98bc-3378e62bb0e5" providerId="ADAL" clId="{D279339C-3391-4976-A63B-85B8746ECA90}" dt="2022-07-15T03:51:38.594" v="1469" actId="47"/>
        <pc:sldMkLst>
          <pc:docMk/>
          <pc:sldMk cId="1292212383" sldId="3530"/>
        </pc:sldMkLst>
      </pc:sldChg>
      <pc:sldChg chg="del">
        <pc:chgData name="Xiting Wang" userId="4215c639-9d29-431d-98bc-3378e62bb0e5" providerId="ADAL" clId="{D279339C-3391-4976-A63B-85B8746ECA90}" dt="2022-07-15T04:02:15.035" v="1681" actId="47"/>
        <pc:sldMkLst>
          <pc:docMk/>
          <pc:sldMk cId="4069135698" sldId="3531"/>
        </pc:sldMkLst>
      </pc:sldChg>
      <pc:sldChg chg="addSp modSp mod modTransition modNotesTx">
        <pc:chgData name="Xiting Wang" userId="4215c639-9d29-431d-98bc-3378e62bb0e5" providerId="ADAL" clId="{D279339C-3391-4976-A63B-85B8746ECA90}" dt="2022-07-15T04:06:08.630" v="1710"/>
        <pc:sldMkLst>
          <pc:docMk/>
          <pc:sldMk cId="1524421990" sldId="3532"/>
        </pc:sldMkLst>
        <pc:spChg chg="mod">
          <ac:chgData name="Xiting Wang" userId="4215c639-9d29-431d-98bc-3378e62bb0e5" providerId="ADAL" clId="{D279339C-3391-4976-A63B-85B8746ECA90}" dt="2022-07-15T02:37:22.621" v="150" actId="27636"/>
          <ac:spMkLst>
            <pc:docMk/>
            <pc:sldMk cId="1524421990" sldId="3532"/>
            <ac:spMk id="2" creationId="{F27F0FAC-90FB-1A28-08B8-E4C7525C3CAD}"/>
          </ac:spMkLst>
        </pc:spChg>
        <pc:spChg chg="mod">
          <ac:chgData name="Xiting Wang" userId="4215c639-9d29-431d-98bc-3378e62bb0e5" providerId="ADAL" clId="{D279339C-3391-4976-A63B-85B8746ECA90}" dt="2022-07-15T04:04:21.116" v="1706" actId="14100"/>
          <ac:spMkLst>
            <pc:docMk/>
            <pc:sldMk cId="1524421990" sldId="3532"/>
            <ac:spMk id="3" creationId="{DECD3B8C-C75E-F179-6C77-C9DB5CDADDC1}"/>
          </ac:spMkLst>
        </pc:spChg>
        <pc:spChg chg="mod">
          <ac:chgData name="Xiting Wang" userId="4215c639-9d29-431d-98bc-3378e62bb0e5" providerId="ADAL" clId="{D279339C-3391-4976-A63B-85B8746ECA90}" dt="2022-07-15T04:03:12.190" v="1691"/>
          <ac:spMkLst>
            <pc:docMk/>
            <pc:sldMk cId="1524421990" sldId="3532"/>
            <ac:spMk id="6" creationId="{F87F5906-8358-5047-ED50-D3635DE95C25}"/>
          </ac:spMkLst>
        </pc:spChg>
        <pc:spChg chg="mod">
          <ac:chgData name="Xiting Wang" userId="4215c639-9d29-431d-98bc-3378e62bb0e5" providerId="ADAL" clId="{D279339C-3391-4976-A63B-85B8746ECA90}" dt="2022-07-15T04:03:18.481" v="1692" actId="207"/>
          <ac:spMkLst>
            <pc:docMk/>
            <pc:sldMk cId="1524421990" sldId="3532"/>
            <ac:spMk id="7" creationId="{F496860F-37C5-3954-2BE1-EF54FC8801E5}"/>
          </ac:spMkLst>
        </pc:spChg>
        <pc:spChg chg="mod">
          <ac:chgData name="Xiting Wang" userId="4215c639-9d29-431d-98bc-3378e62bb0e5" providerId="ADAL" clId="{D279339C-3391-4976-A63B-85B8746ECA90}" dt="2022-07-15T04:03:22.306" v="1693" actId="207"/>
          <ac:spMkLst>
            <pc:docMk/>
            <pc:sldMk cId="1524421990" sldId="3532"/>
            <ac:spMk id="8" creationId="{58E6CF55-2C6B-D56C-5D06-9849D0DD0C92}"/>
          </ac:spMkLst>
        </pc:spChg>
        <pc:spChg chg="mod">
          <ac:chgData name="Xiting Wang" userId="4215c639-9d29-431d-98bc-3378e62bb0e5" providerId="ADAL" clId="{D279339C-3391-4976-A63B-85B8746ECA90}" dt="2022-07-15T04:03:12.190" v="1691"/>
          <ac:spMkLst>
            <pc:docMk/>
            <pc:sldMk cId="1524421990" sldId="3532"/>
            <ac:spMk id="9" creationId="{FFD9A16B-7822-C74E-D9D0-87A475530879}"/>
          </ac:spMkLst>
        </pc:spChg>
        <pc:spChg chg="mod">
          <ac:chgData name="Xiting Wang" userId="4215c639-9d29-431d-98bc-3378e62bb0e5" providerId="ADAL" clId="{D279339C-3391-4976-A63B-85B8746ECA90}" dt="2022-07-15T04:03:12.190" v="1691"/>
          <ac:spMkLst>
            <pc:docMk/>
            <pc:sldMk cId="1524421990" sldId="3532"/>
            <ac:spMk id="10" creationId="{F91F7CD8-9B79-5E29-67CE-6E8D8E772249}"/>
          </ac:spMkLst>
        </pc:spChg>
        <pc:spChg chg="mod">
          <ac:chgData name="Xiting Wang" userId="4215c639-9d29-431d-98bc-3378e62bb0e5" providerId="ADAL" clId="{D279339C-3391-4976-A63B-85B8746ECA90}" dt="2022-07-15T04:03:12.190" v="1691"/>
          <ac:spMkLst>
            <pc:docMk/>
            <pc:sldMk cId="1524421990" sldId="3532"/>
            <ac:spMk id="11" creationId="{8788D197-2CAE-C039-6D45-31FC7BFFA972}"/>
          </ac:spMkLst>
        </pc:spChg>
        <pc:spChg chg="mod">
          <ac:chgData name="Xiting Wang" userId="4215c639-9d29-431d-98bc-3378e62bb0e5" providerId="ADAL" clId="{D279339C-3391-4976-A63B-85B8746ECA90}" dt="2022-07-15T04:03:18.481" v="1692" actId="207"/>
          <ac:spMkLst>
            <pc:docMk/>
            <pc:sldMk cId="1524421990" sldId="3532"/>
            <ac:spMk id="12" creationId="{5444CFE3-4D88-667D-7E50-673FB465C94F}"/>
          </ac:spMkLst>
        </pc:spChg>
        <pc:spChg chg="mod">
          <ac:chgData name="Xiting Wang" userId="4215c639-9d29-431d-98bc-3378e62bb0e5" providerId="ADAL" clId="{D279339C-3391-4976-A63B-85B8746ECA90}" dt="2022-07-15T04:03:12.190" v="1691"/>
          <ac:spMkLst>
            <pc:docMk/>
            <pc:sldMk cId="1524421990" sldId="3532"/>
            <ac:spMk id="13" creationId="{52627E69-E89E-35D7-4092-5A77BBA1D2E7}"/>
          </ac:spMkLst>
        </pc:spChg>
        <pc:spChg chg="mod">
          <ac:chgData name="Xiting Wang" userId="4215c639-9d29-431d-98bc-3378e62bb0e5" providerId="ADAL" clId="{D279339C-3391-4976-A63B-85B8746ECA90}" dt="2022-07-15T04:03:45.764" v="1696" actId="1076"/>
          <ac:spMkLst>
            <pc:docMk/>
            <pc:sldMk cId="1524421990" sldId="3532"/>
            <ac:spMk id="14" creationId="{EA633F6C-9201-BCC7-85F8-A619C367B3AA}"/>
          </ac:spMkLst>
        </pc:spChg>
        <pc:grpChg chg="add mod">
          <ac:chgData name="Xiting Wang" userId="4215c639-9d29-431d-98bc-3378e62bb0e5" providerId="ADAL" clId="{D279339C-3391-4976-A63B-85B8746ECA90}" dt="2022-07-15T04:03:12.190" v="1691"/>
          <ac:grpSpMkLst>
            <pc:docMk/>
            <pc:sldMk cId="1524421990" sldId="3532"/>
            <ac:grpSpMk id="4" creationId="{9EE247B1-DA1B-7D52-F6E2-FD1300A807CC}"/>
          </ac:grpSpMkLst>
        </pc:grpChg>
      </pc:sldChg>
      <pc:sldChg chg="delSp modSp del mod">
        <pc:chgData name="Xiting Wang" userId="4215c639-9d29-431d-98bc-3378e62bb0e5" providerId="ADAL" clId="{D279339C-3391-4976-A63B-85B8746ECA90}" dt="2022-07-15T03:44:25.153" v="1377" actId="47"/>
        <pc:sldMkLst>
          <pc:docMk/>
          <pc:sldMk cId="2768782444" sldId="3533"/>
        </pc:sldMkLst>
        <pc:spChg chg="mod">
          <ac:chgData name="Xiting Wang" userId="4215c639-9d29-431d-98bc-3378e62bb0e5" providerId="ADAL" clId="{D279339C-3391-4976-A63B-85B8746ECA90}" dt="2022-07-15T02:37:22.596" v="144" actId="27636"/>
          <ac:spMkLst>
            <pc:docMk/>
            <pc:sldMk cId="2768782444" sldId="3533"/>
            <ac:spMk id="2" creationId="{4B1E7BA9-C9C0-F669-45A0-78462DA474AC}"/>
          </ac:spMkLst>
        </pc:spChg>
        <pc:spChg chg="del">
          <ac:chgData name="Xiting Wang" userId="4215c639-9d29-431d-98bc-3378e62bb0e5" providerId="ADAL" clId="{D279339C-3391-4976-A63B-85B8746ECA90}" dt="2022-07-15T03:43:55.467" v="1367" actId="21"/>
          <ac:spMkLst>
            <pc:docMk/>
            <pc:sldMk cId="2768782444" sldId="3533"/>
            <ac:spMk id="9" creationId="{27ABF443-D5B9-01DE-E19B-AFAEEA9A6085}"/>
          </ac:spMkLst>
        </pc:spChg>
        <pc:spChg chg="del">
          <ac:chgData name="Xiting Wang" userId="4215c639-9d29-431d-98bc-3378e62bb0e5" providerId="ADAL" clId="{D279339C-3391-4976-A63B-85B8746ECA90}" dt="2022-07-15T03:43:55.467" v="1367" actId="21"/>
          <ac:spMkLst>
            <pc:docMk/>
            <pc:sldMk cId="2768782444" sldId="3533"/>
            <ac:spMk id="13" creationId="{7430CF93-9CD3-87E2-B633-962322093694}"/>
          </ac:spMkLst>
        </pc:spChg>
        <pc:picChg chg="del">
          <ac:chgData name="Xiting Wang" userId="4215c639-9d29-431d-98bc-3378e62bb0e5" providerId="ADAL" clId="{D279339C-3391-4976-A63B-85B8746ECA90}" dt="2022-07-15T03:43:47.763" v="1364" actId="21"/>
          <ac:picMkLst>
            <pc:docMk/>
            <pc:sldMk cId="2768782444" sldId="3533"/>
            <ac:picMk id="6" creationId="{DB653FEE-1889-B8ED-546D-060D0ABC10E3}"/>
          </ac:picMkLst>
        </pc:picChg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4216294018" sldId="3534"/>
        </pc:sldMkLst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1721383293" sldId="3535"/>
        </pc:sldMkLst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2625799432" sldId="3536"/>
        </pc:sldMkLst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3151140557" sldId="3537"/>
        </pc:sldMkLst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1763628329" sldId="3538"/>
        </pc:sldMkLst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4033872343" sldId="3539"/>
        </pc:sldMkLst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3501978141" sldId="3540"/>
        </pc:sldMkLst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3683031746" sldId="3541"/>
        </pc:sldMkLst>
      </pc:sldChg>
      <pc:sldChg chg="addSp delSp modSp mod modTransition">
        <pc:chgData name="Xiting Wang" userId="4215c639-9d29-431d-98bc-3378e62bb0e5" providerId="ADAL" clId="{D279339C-3391-4976-A63B-85B8746ECA90}" dt="2022-07-15T04:06:08.630" v="1710"/>
        <pc:sldMkLst>
          <pc:docMk/>
          <pc:sldMk cId="1705713538" sldId="3542"/>
        </pc:sldMkLst>
        <pc:spChg chg="mod">
          <ac:chgData name="Xiting Wang" userId="4215c639-9d29-431d-98bc-3378e62bb0e5" providerId="ADAL" clId="{D279339C-3391-4976-A63B-85B8746ECA90}" dt="2022-07-15T02:39:22.530" v="205" actId="14100"/>
          <ac:spMkLst>
            <pc:docMk/>
            <pc:sldMk cId="1705713538" sldId="3542"/>
            <ac:spMk id="3" creationId="{5566A544-D8E5-42C1-B326-25A701472455}"/>
          </ac:spMkLst>
        </pc:spChg>
        <pc:spChg chg="mod">
          <ac:chgData name="Xiting Wang" userId="4215c639-9d29-431d-98bc-3378e62bb0e5" providerId="ADAL" clId="{D279339C-3391-4976-A63B-85B8746ECA90}" dt="2022-07-15T02:39:31.087" v="213" actId="1036"/>
          <ac:spMkLst>
            <pc:docMk/>
            <pc:sldMk cId="1705713538" sldId="3542"/>
            <ac:spMk id="4" creationId="{1E9B6B81-552B-419E-853E-9F15FA8E9FC8}"/>
          </ac:spMkLst>
        </pc:spChg>
        <pc:spChg chg="mod">
          <ac:chgData name="Xiting Wang" userId="4215c639-9d29-431d-98bc-3378e62bb0e5" providerId="ADAL" clId="{D279339C-3391-4976-A63B-85B8746ECA90}" dt="2022-07-15T02:39:31.087" v="213" actId="1036"/>
          <ac:spMkLst>
            <pc:docMk/>
            <pc:sldMk cId="1705713538" sldId="3542"/>
            <ac:spMk id="5" creationId="{C3DD3A7E-2CAF-46C1-977F-2F88920DFDDF}"/>
          </ac:spMkLst>
        </pc:spChg>
        <pc:spChg chg="mod">
          <ac:chgData name="Xiting Wang" userId="4215c639-9d29-431d-98bc-3378e62bb0e5" providerId="ADAL" clId="{D279339C-3391-4976-A63B-85B8746ECA90}" dt="2022-07-15T02:39:31.087" v="213" actId="1036"/>
          <ac:spMkLst>
            <pc:docMk/>
            <pc:sldMk cId="1705713538" sldId="3542"/>
            <ac:spMk id="7" creationId="{635C2C51-780B-4D8D-B6D5-A59A172B3BFF}"/>
          </ac:spMkLst>
        </pc:spChg>
        <pc:spChg chg="mod">
          <ac:chgData name="Xiting Wang" userId="4215c639-9d29-431d-98bc-3378e62bb0e5" providerId="ADAL" clId="{D279339C-3391-4976-A63B-85B8746ECA90}" dt="2022-07-15T02:39:31.087" v="213" actId="1036"/>
          <ac:spMkLst>
            <pc:docMk/>
            <pc:sldMk cId="1705713538" sldId="3542"/>
            <ac:spMk id="9" creationId="{E8D80D15-12E0-45EF-BF57-67B7D7F2D48A}"/>
          </ac:spMkLst>
        </pc:spChg>
        <pc:spChg chg="mod">
          <ac:chgData name="Xiting Wang" userId="4215c639-9d29-431d-98bc-3378e62bb0e5" providerId="ADAL" clId="{D279339C-3391-4976-A63B-85B8746ECA90}" dt="2022-07-15T02:39:31.087" v="213" actId="1036"/>
          <ac:spMkLst>
            <pc:docMk/>
            <pc:sldMk cId="1705713538" sldId="3542"/>
            <ac:spMk id="10" creationId="{6566DA5B-92BE-4A6F-8083-E4AE657092F3}"/>
          </ac:spMkLst>
        </pc:spChg>
        <pc:spChg chg="mod">
          <ac:chgData name="Xiting Wang" userId="4215c639-9d29-431d-98bc-3378e62bb0e5" providerId="ADAL" clId="{D279339C-3391-4976-A63B-85B8746ECA90}" dt="2022-07-15T02:39:31.087" v="213" actId="1036"/>
          <ac:spMkLst>
            <pc:docMk/>
            <pc:sldMk cId="1705713538" sldId="3542"/>
            <ac:spMk id="11" creationId="{38D289BD-326B-46F8-B8F8-1EF9656A08FB}"/>
          </ac:spMkLst>
        </pc:spChg>
        <pc:spChg chg="del">
          <ac:chgData name="Xiting Wang" userId="4215c639-9d29-431d-98bc-3378e62bb0e5" providerId="ADAL" clId="{D279339C-3391-4976-A63B-85B8746ECA90}" dt="2022-07-15T02:35:16.645" v="96" actId="478"/>
          <ac:spMkLst>
            <pc:docMk/>
            <pc:sldMk cId="1705713538" sldId="3542"/>
            <ac:spMk id="13" creationId="{9CADAB0B-44AB-0F3F-4DF7-D28CB9FF436B}"/>
          </ac:spMkLst>
        </pc:spChg>
        <pc:spChg chg="mod">
          <ac:chgData name="Xiting Wang" userId="4215c639-9d29-431d-98bc-3378e62bb0e5" providerId="ADAL" clId="{D279339C-3391-4976-A63B-85B8746ECA90}" dt="2022-07-15T02:35:17.164" v="97"/>
          <ac:spMkLst>
            <pc:docMk/>
            <pc:sldMk cId="1705713538" sldId="3542"/>
            <ac:spMk id="14" creationId="{31431943-CAA1-D60D-0A2D-24CCB3EAB016}"/>
          </ac:spMkLst>
        </pc:spChg>
        <pc:spChg chg="del">
          <ac:chgData name="Xiting Wang" userId="4215c639-9d29-431d-98bc-3378e62bb0e5" providerId="ADAL" clId="{D279339C-3391-4976-A63B-85B8746ECA90}" dt="2022-07-15T02:35:16.645" v="96" actId="478"/>
          <ac:spMkLst>
            <pc:docMk/>
            <pc:sldMk cId="1705713538" sldId="3542"/>
            <ac:spMk id="15" creationId="{B41D2F2A-1A68-E9E6-A102-DBA1D2C06C20}"/>
          </ac:spMkLst>
        </pc:spChg>
        <pc:spChg chg="del">
          <ac:chgData name="Xiting Wang" userId="4215c639-9d29-431d-98bc-3378e62bb0e5" providerId="ADAL" clId="{D279339C-3391-4976-A63B-85B8746ECA90}" dt="2022-07-15T02:35:16.645" v="96" actId="478"/>
          <ac:spMkLst>
            <pc:docMk/>
            <pc:sldMk cId="1705713538" sldId="3542"/>
            <ac:spMk id="16" creationId="{D5326DDE-8A64-2E3A-CEA4-B00843EF245A}"/>
          </ac:spMkLst>
        </pc:spChg>
        <pc:spChg chg="del">
          <ac:chgData name="Xiting Wang" userId="4215c639-9d29-431d-98bc-3378e62bb0e5" providerId="ADAL" clId="{D279339C-3391-4976-A63B-85B8746ECA90}" dt="2022-07-15T02:35:16.645" v="96" actId="478"/>
          <ac:spMkLst>
            <pc:docMk/>
            <pc:sldMk cId="1705713538" sldId="3542"/>
            <ac:spMk id="17" creationId="{058E9CAC-5A60-63D9-17EA-4057F1685FDC}"/>
          </ac:spMkLst>
        </pc:spChg>
        <pc:spChg chg="mod">
          <ac:chgData name="Xiting Wang" userId="4215c639-9d29-431d-98bc-3378e62bb0e5" providerId="ADAL" clId="{D279339C-3391-4976-A63B-85B8746ECA90}" dt="2022-07-15T02:35:17.164" v="97"/>
          <ac:spMkLst>
            <pc:docMk/>
            <pc:sldMk cId="1705713538" sldId="3542"/>
            <ac:spMk id="18" creationId="{267FABCF-A33C-1BB2-0F44-63758FF8F795}"/>
          </ac:spMkLst>
        </pc:spChg>
        <pc:spChg chg="mod">
          <ac:chgData name="Xiting Wang" userId="4215c639-9d29-431d-98bc-3378e62bb0e5" providerId="ADAL" clId="{D279339C-3391-4976-A63B-85B8746ECA90}" dt="2022-07-15T02:35:17.164" v="97"/>
          <ac:spMkLst>
            <pc:docMk/>
            <pc:sldMk cId="1705713538" sldId="3542"/>
            <ac:spMk id="19" creationId="{09CADB50-BD55-2806-3635-109E25371D4D}"/>
          </ac:spMkLst>
        </pc:spChg>
        <pc:spChg chg="del">
          <ac:chgData name="Xiting Wang" userId="4215c639-9d29-431d-98bc-3378e62bb0e5" providerId="ADAL" clId="{D279339C-3391-4976-A63B-85B8746ECA90}" dt="2022-07-15T02:35:16.645" v="96" actId="478"/>
          <ac:spMkLst>
            <pc:docMk/>
            <pc:sldMk cId="1705713538" sldId="3542"/>
            <ac:spMk id="21" creationId="{E512B856-D1D0-C5AA-0814-0A0CDBA6BEE7}"/>
          </ac:spMkLst>
        </pc:spChg>
        <pc:spChg chg="mod">
          <ac:chgData name="Xiting Wang" userId="4215c639-9d29-431d-98bc-3378e62bb0e5" providerId="ADAL" clId="{D279339C-3391-4976-A63B-85B8746ECA90}" dt="2022-07-15T02:35:17.164" v="97"/>
          <ac:spMkLst>
            <pc:docMk/>
            <pc:sldMk cId="1705713538" sldId="3542"/>
            <ac:spMk id="22" creationId="{78641CA5-BFFA-0D56-75F1-12C438617958}"/>
          </ac:spMkLst>
        </pc:spChg>
        <pc:spChg chg="mod">
          <ac:chgData name="Xiting Wang" userId="4215c639-9d29-431d-98bc-3378e62bb0e5" providerId="ADAL" clId="{D279339C-3391-4976-A63B-85B8746ECA90}" dt="2022-07-15T02:35:17.164" v="97"/>
          <ac:spMkLst>
            <pc:docMk/>
            <pc:sldMk cId="1705713538" sldId="3542"/>
            <ac:spMk id="23" creationId="{DD1DD4A3-B13F-2875-B6DB-9F96EE7CB978}"/>
          </ac:spMkLst>
        </pc:spChg>
        <pc:spChg chg="mod">
          <ac:chgData name="Xiting Wang" userId="4215c639-9d29-431d-98bc-3378e62bb0e5" providerId="ADAL" clId="{D279339C-3391-4976-A63B-85B8746ECA90}" dt="2022-07-15T02:35:17.164" v="97"/>
          <ac:spMkLst>
            <pc:docMk/>
            <pc:sldMk cId="1705713538" sldId="3542"/>
            <ac:spMk id="24" creationId="{2CD9D0D0-C8B4-D9E6-34E4-8528CEB89971}"/>
          </ac:spMkLst>
        </pc:spChg>
        <pc:spChg chg="mod">
          <ac:chgData name="Xiting Wang" userId="4215c639-9d29-431d-98bc-3378e62bb0e5" providerId="ADAL" clId="{D279339C-3391-4976-A63B-85B8746ECA90}" dt="2022-07-15T02:35:17.164" v="97"/>
          <ac:spMkLst>
            <pc:docMk/>
            <pc:sldMk cId="1705713538" sldId="3542"/>
            <ac:spMk id="25" creationId="{3F7897BE-2556-59FA-890A-C4BB70BF1B64}"/>
          </ac:spMkLst>
        </pc:spChg>
        <pc:spChg chg="mod">
          <ac:chgData name="Xiting Wang" userId="4215c639-9d29-431d-98bc-3378e62bb0e5" providerId="ADAL" clId="{D279339C-3391-4976-A63B-85B8746ECA90}" dt="2022-07-15T02:35:17.164" v="97"/>
          <ac:spMkLst>
            <pc:docMk/>
            <pc:sldMk cId="1705713538" sldId="3542"/>
            <ac:spMk id="26" creationId="{083C50E2-288C-0646-E5BB-B186717F8B1B}"/>
          </ac:spMkLst>
        </pc:spChg>
        <pc:spChg chg="mod">
          <ac:chgData name="Xiting Wang" userId="4215c639-9d29-431d-98bc-3378e62bb0e5" providerId="ADAL" clId="{D279339C-3391-4976-A63B-85B8746ECA90}" dt="2022-07-15T02:35:17.164" v="97"/>
          <ac:spMkLst>
            <pc:docMk/>
            <pc:sldMk cId="1705713538" sldId="3542"/>
            <ac:spMk id="27" creationId="{6C4C8070-4C86-8EB4-C12F-5BF24C823698}"/>
          </ac:spMkLst>
        </pc:spChg>
        <pc:grpChg chg="add mod">
          <ac:chgData name="Xiting Wang" userId="4215c639-9d29-431d-98bc-3378e62bb0e5" providerId="ADAL" clId="{D279339C-3391-4976-A63B-85B8746ECA90}" dt="2022-07-15T03:03:10.242" v="649" actId="1035"/>
          <ac:grpSpMkLst>
            <pc:docMk/>
            <pc:sldMk cId="1705713538" sldId="3542"/>
            <ac:grpSpMk id="12" creationId="{D06755F7-40F4-B29E-2D1C-86487DC7CE84}"/>
          </ac:grpSpMkLst>
        </pc:grpChg>
        <pc:picChg chg="mod">
          <ac:chgData name="Xiting Wang" userId="4215c639-9d29-431d-98bc-3378e62bb0e5" providerId="ADAL" clId="{D279339C-3391-4976-A63B-85B8746ECA90}" dt="2022-07-15T02:39:31.087" v="213" actId="1036"/>
          <ac:picMkLst>
            <pc:docMk/>
            <pc:sldMk cId="1705713538" sldId="3542"/>
            <ac:picMk id="6" creationId="{4E787504-793F-4152-A90D-737D6BE5772C}"/>
          </ac:picMkLst>
        </pc:picChg>
        <pc:picChg chg="mod">
          <ac:chgData name="Xiting Wang" userId="4215c639-9d29-431d-98bc-3378e62bb0e5" providerId="ADAL" clId="{D279339C-3391-4976-A63B-85B8746ECA90}" dt="2022-07-15T02:39:31.087" v="213" actId="1036"/>
          <ac:picMkLst>
            <pc:docMk/>
            <pc:sldMk cId="1705713538" sldId="3542"/>
            <ac:picMk id="8" creationId="{60F0CEB3-066A-4B66-B812-98811870D23F}"/>
          </ac:picMkLst>
        </pc:picChg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1096648011" sldId="3543"/>
        </pc:sldMkLst>
      </pc:sldChg>
      <pc:sldChg chg="del">
        <pc:chgData name="Xiting Wang" userId="4215c639-9d29-431d-98bc-3378e62bb0e5" providerId="ADAL" clId="{D279339C-3391-4976-A63B-85B8746ECA90}" dt="2022-07-15T04:05:33.047" v="1709" actId="47"/>
        <pc:sldMkLst>
          <pc:docMk/>
          <pc:sldMk cId="1753965000" sldId="3544"/>
        </pc:sldMkLst>
      </pc:sldChg>
      <pc:sldChg chg="modSp del mod">
        <pc:chgData name="Xiting Wang" userId="4215c639-9d29-431d-98bc-3378e62bb0e5" providerId="ADAL" clId="{D279339C-3391-4976-A63B-85B8746ECA90}" dt="2022-07-15T04:05:33.047" v="1709" actId="47"/>
        <pc:sldMkLst>
          <pc:docMk/>
          <pc:sldMk cId="2568406982" sldId="3545"/>
        </pc:sldMkLst>
        <pc:spChg chg="mod">
          <ac:chgData name="Xiting Wang" userId="4215c639-9d29-431d-98bc-3378e62bb0e5" providerId="ADAL" clId="{D279339C-3391-4976-A63B-85B8746ECA90}" dt="2022-07-15T02:33:25.091" v="86" actId="14100"/>
          <ac:spMkLst>
            <pc:docMk/>
            <pc:sldMk cId="2568406982" sldId="3545"/>
            <ac:spMk id="2" creationId="{18ECD18C-2851-4E9D-966B-B88D1EBEC417}"/>
          </ac:spMkLst>
        </pc:spChg>
        <pc:spChg chg="mod">
          <ac:chgData name="Xiting Wang" userId="4215c639-9d29-431d-98bc-3378e62bb0e5" providerId="ADAL" clId="{D279339C-3391-4976-A63B-85B8746ECA90}" dt="2022-07-15T02:32:04.022" v="71" actId="20577"/>
          <ac:spMkLst>
            <pc:docMk/>
            <pc:sldMk cId="2568406982" sldId="3545"/>
            <ac:spMk id="16" creationId="{78521323-63F2-52F9-88D6-21BE7EF28579}"/>
          </ac:spMkLst>
        </pc:spChg>
        <pc:spChg chg="mod">
          <ac:chgData name="Xiting Wang" userId="4215c639-9d29-431d-98bc-3378e62bb0e5" providerId="ADAL" clId="{D279339C-3391-4976-A63B-85B8746ECA90}" dt="2022-07-15T02:32:11.598" v="75" actId="20577"/>
          <ac:spMkLst>
            <pc:docMk/>
            <pc:sldMk cId="2568406982" sldId="3545"/>
            <ac:spMk id="19" creationId="{8ABBD241-515B-BFC4-9BF5-3B28B44EF0D9}"/>
          </ac:spMkLst>
        </pc:spChg>
        <pc:grpChg chg="mod">
          <ac:chgData name="Xiting Wang" userId="4215c639-9d29-431d-98bc-3378e62bb0e5" providerId="ADAL" clId="{D279339C-3391-4976-A63B-85B8746ECA90}" dt="2022-07-15T02:32:54.789" v="84" actId="1036"/>
          <ac:grpSpMkLst>
            <pc:docMk/>
            <pc:sldMk cId="2568406982" sldId="3545"/>
            <ac:grpSpMk id="13" creationId="{5F850579-F03F-D711-E8A7-0DDC4A394B2A}"/>
          </ac:grpSpMkLst>
        </pc:grpChg>
      </pc:sldChg>
      <pc:sldChg chg="addSp 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1154597199" sldId="3546"/>
        </pc:sldMkLst>
        <pc:spChg chg="del">
          <ac:chgData name="Xiting Wang" userId="4215c639-9d29-431d-98bc-3378e62bb0e5" providerId="ADAL" clId="{D279339C-3391-4976-A63B-85B8746ECA90}" dt="2022-07-15T03:12:08.611" v="868" actId="478"/>
          <ac:spMkLst>
            <pc:docMk/>
            <pc:sldMk cId="1154597199" sldId="3546"/>
            <ac:spMk id="8" creationId="{29F88A82-788E-6FD9-469C-6B457B024EDB}"/>
          </ac:spMkLst>
        </pc:spChg>
        <pc:spChg chg="add">
          <ac:chgData name="Xiting Wang" userId="4215c639-9d29-431d-98bc-3378e62bb0e5" providerId="ADAL" clId="{D279339C-3391-4976-A63B-85B8746ECA90}" dt="2022-07-15T03:12:08.898" v="869" actId="22"/>
          <ac:spMkLst>
            <pc:docMk/>
            <pc:sldMk cId="1154597199" sldId="3546"/>
            <ac:spMk id="18" creationId="{81965232-ABC2-CB3E-43E6-F0C5C80278F5}"/>
          </ac:spMkLst>
        </pc:spChg>
        <pc:spChg chg="add mod">
          <ac:chgData name="Xiting Wang" userId="4215c639-9d29-431d-98bc-3378e62bb0e5" providerId="ADAL" clId="{D279339C-3391-4976-A63B-85B8746ECA90}" dt="2022-07-15T03:12:31.971" v="874" actId="1076"/>
          <ac:spMkLst>
            <pc:docMk/>
            <pc:sldMk cId="1154597199" sldId="3546"/>
            <ac:spMk id="24" creationId="{1A6BA6D6-6B84-39FD-4D73-406A8C103C6D}"/>
          </ac:spMkLst>
        </pc:spChg>
        <pc:spChg chg="add mod">
          <ac:chgData name="Xiting Wang" userId="4215c639-9d29-431d-98bc-3378e62bb0e5" providerId="ADAL" clId="{D279339C-3391-4976-A63B-85B8746ECA90}" dt="2022-07-15T03:12:22.424" v="871" actId="1076"/>
          <ac:spMkLst>
            <pc:docMk/>
            <pc:sldMk cId="1154597199" sldId="3546"/>
            <ac:spMk id="30" creationId="{01122995-971E-E476-9CBB-0553CC97D780}"/>
          </ac:spMkLst>
        </pc:spChg>
        <pc:picChg chg="del">
          <ac:chgData name="Xiting Wang" userId="4215c639-9d29-431d-98bc-3378e62bb0e5" providerId="ADAL" clId="{D279339C-3391-4976-A63B-85B8746ECA90}" dt="2022-07-15T03:12:08.611" v="868" actId="478"/>
          <ac:picMkLst>
            <pc:docMk/>
            <pc:sldMk cId="1154597199" sldId="3546"/>
            <ac:picMk id="6" creationId="{EEE4893A-80D3-6CEE-6499-F30D1F88EE74}"/>
          </ac:picMkLst>
        </pc:picChg>
        <pc:picChg chg="add mod">
          <ac:chgData name="Xiting Wang" userId="4215c639-9d29-431d-98bc-3378e62bb0e5" providerId="ADAL" clId="{D279339C-3391-4976-A63B-85B8746ECA90}" dt="2022-07-15T03:12:19.530" v="870" actId="1076"/>
          <ac:picMkLst>
            <pc:docMk/>
            <pc:sldMk cId="1154597199" sldId="3546"/>
            <ac:picMk id="20" creationId="{6D16C3D3-9A8E-7DFE-1BA2-620A3E54BE77}"/>
          </ac:picMkLst>
        </pc:picChg>
        <pc:cxnChg chg="add mod">
          <ac:chgData name="Xiting Wang" userId="4215c639-9d29-431d-98bc-3378e62bb0e5" providerId="ADAL" clId="{D279339C-3391-4976-A63B-85B8746ECA90}" dt="2022-07-15T03:12:19.530" v="870" actId="1076"/>
          <ac:cxnSpMkLst>
            <pc:docMk/>
            <pc:sldMk cId="1154597199" sldId="3546"/>
            <ac:cxnSpMk id="22" creationId="{EE8EF7C3-1C59-94BC-69B1-08980A61F8A3}"/>
          </ac:cxnSpMkLst>
        </pc:cxnChg>
        <pc:cxnChg chg="add mod">
          <ac:chgData name="Xiting Wang" userId="4215c639-9d29-431d-98bc-3378e62bb0e5" providerId="ADAL" clId="{D279339C-3391-4976-A63B-85B8746ECA90}" dt="2022-07-15T03:12:35.232" v="875" actId="14100"/>
          <ac:cxnSpMkLst>
            <pc:docMk/>
            <pc:sldMk cId="1154597199" sldId="3546"/>
            <ac:cxnSpMk id="26" creationId="{131F01A0-C34D-670E-9369-549073B7D0D5}"/>
          </ac:cxnSpMkLst>
        </pc:cxnChg>
        <pc:cxnChg chg="add mod">
          <ac:chgData name="Xiting Wang" userId="4215c639-9d29-431d-98bc-3378e62bb0e5" providerId="ADAL" clId="{D279339C-3391-4976-A63B-85B8746ECA90}" dt="2022-07-15T03:12:19.530" v="870" actId="1076"/>
          <ac:cxnSpMkLst>
            <pc:docMk/>
            <pc:sldMk cId="1154597199" sldId="3546"/>
            <ac:cxnSpMk id="28" creationId="{2E0A863C-CE81-CF44-F409-4267FB1EA30B}"/>
          </ac:cxnSpMkLst>
        </pc:cxnChg>
        <pc:cxnChg chg="add mod">
          <ac:chgData name="Xiting Wang" userId="4215c639-9d29-431d-98bc-3378e62bb0e5" providerId="ADAL" clId="{D279339C-3391-4976-A63B-85B8746ECA90}" dt="2022-07-15T03:12:26.201" v="872" actId="14100"/>
          <ac:cxnSpMkLst>
            <pc:docMk/>
            <pc:sldMk cId="1154597199" sldId="3546"/>
            <ac:cxnSpMk id="32" creationId="{5047930C-EA11-2E5C-297D-97DBFE36EA10}"/>
          </ac:cxnSpMkLst>
        </pc:cxnChg>
        <pc:cxnChg chg="add mod">
          <ac:chgData name="Xiting Wang" userId="4215c639-9d29-431d-98bc-3378e62bb0e5" providerId="ADAL" clId="{D279339C-3391-4976-A63B-85B8746ECA90}" dt="2022-07-15T03:12:28.977" v="873" actId="14100"/>
          <ac:cxnSpMkLst>
            <pc:docMk/>
            <pc:sldMk cId="1154597199" sldId="3546"/>
            <ac:cxnSpMk id="34" creationId="{6F3A16EC-738C-899C-FF7D-B717DD20D7DC}"/>
          </ac:cxnSpMkLst>
        </pc:cxnChg>
      </pc:sldChg>
      <pc:sldChg chg="add del">
        <pc:chgData name="Xiting Wang" userId="4215c639-9d29-431d-98bc-3378e62bb0e5" providerId="ADAL" clId="{D279339C-3391-4976-A63B-85B8746ECA90}" dt="2022-07-15T02:50:34.667" v="420" actId="47"/>
        <pc:sldMkLst>
          <pc:docMk/>
          <pc:sldMk cId="2557601083" sldId="3546"/>
        </pc:sldMkLst>
      </pc:sldChg>
      <pc:sldChg chg="add del">
        <pc:chgData name="Xiting Wang" userId="4215c639-9d29-431d-98bc-3378e62bb0e5" providerId="ADAL" clId="{D279339C-3391-4976-A63B-85B8746ECA90}" dt="2022-07-15T03:02:32.012" v="621" actId="47"/>
        <pc:sldMkLst>
          <pc:docMk/>
          <pc:sldMk cId="3355783679" sldId="3546"/>
        </pc:sldMkLst>
      </pc:sldChg>
      <pc:sldChg chg="addSp 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340378794" sldId="3547"/>
        </pc:sldMkLst>
        <pc:spChg chg="del">
          <ac:chgData name="Xiting Wang" userId="4215c639-9d29-431d-98bc-3378e62bb0e5" providerId="ADAL" clId="{D279339C-3391-4976-A63B-85B8746ECA90}" dt="2022-07-15T03:15:01.760" v="924" actId="478"/>
          <ac:spMkLst>
            <pc:docMk/>
            <pc:sldMk cId="340378794" sldId="3547"/>
            <ac:spMk id="10" creationId="{8A6F5AB0-51A0-DEE8-C93B-618B96FECC00}"/>
          </ac:spMkLst>
        </pc:spChg>
        <pc:spChg chg="del">
          <ac:chgData name="Xiting Wang" userId="4215c639-9d29-431d-98bc-3378e62bb0e5" providerId="ADAL" clId="{D279339C-3391-4976-A63B-85B8746ECA90}" dt="2022-07-15T03:15:01.760" v="924" actId="478"/>
          <ac:spMkLst>
            <pc:docMk/>
            <pc:sldMk cId="340378794" sldId="3547"/>
            <ac:spMk id="12" creationId="{518D0F00-21B4-9993-FD0F-B73D08183C29}"/>
          </ac:spMkLst>
        </pc:spChg>
        <pc:spChg chg="add mod">
          <ac:chgData name="Xiting Wang" userId="4215c639-9d29-431d-98bc-3378e62bb0e5" providerId="ADAL" clId="{D279339C-3391-4976-A63B-85B8746ECA90}" dt="2022-07-15T03:15:16.033" v="932" actId="1076"/>
          <ac:spMkLst>
            <pc:docMk/>
            <pc:sldMk cId="340378794" sldId="3547"/>
            <ac:spMk id="18" creationId="{EAE3ED0C-EE12-B657-02D0-631ADFB5D490}"/>
          </ac:spMkLst>
        </pc:spChg>
        <pc:spChg chg="add">
          <ac:chgData name="Xiting Wang" userId="4215c639-9d29-431d-98bc-3378e62bb0e5" providerId="ADAL" clId="{D279339C-3391-4976-A63B-85B8746ECA90}" dt="2022-07-15T03:15:02.100" v="925" actId="22"/>
          <ac:spMkLst>
            <pc:docMk/>
            <pc:sldMk cId="340378794" sldId="3547"/>
            <ac:spMk id="23" creationId="{71D8D25C-1853-99E9-0AE0-DC114D2826CE}"/>
          </ac:spMkLst>
        </pc:spChg>
        <pc:picChg chg="del">
          <ac:chgData name="Xiting Wang" userId="4215c639-9d29-431d-98bc-3378e62bb0e5" providerId="ADAL" clId="{D279339C-3391-4976-A63B-85B8746ECA90}" dt="2022-07-15T03:15:01.760" v="924" actId="478"/>
          <ac:picMkLst>
            <pc:docMk/>
            <pc:sldMk cId="340378794" sldId="3547"/>
            <ac:picMk id="7" creationId="{FDEA86BF-2902-0039-9394-EC328DDF950C}"/>
          </ac:picMkLst>
        </pc:picChg>
        <pc:picChg chg="add mod">
          <ac:chgData name="Xiting Wang" userId="4215c639-9d29-431d-98bc-3378e62bb0e5" providerId="ADAL" clId="{D279339C-3391-4976-A63B-85B8746ECA90}" dt="2022-07-15T03:15:13.225" v="931" actId="1076"/>
          <ac:picMkLst>
            <pc:docMk/>
            <pc:sldMk cId="340378794" sldId="3547"/>
            <ac:picMk id="20" creationId="{00BA8C34-9382-AB3C-6F48-E7A3BA1B5235}"/>
          </ac:picMkLst>
        </pc:picChg>
      </pc:sldChg>
      <pc:sldChg chg="addSp 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3550652407" sldId="3548"/>
        </pc:sldMkLst>
        <pc:spChg chg="del">
          <ac:chgData name="Xiting Wang" userId="4215c639-9d29-431d-98bc-3378e62bb0e5" providerId="ADAL" clId="{D279339C-3391-4976-A63B-85B8746ECA90}" dt="2022-07-15T03:40:36.636" v="1299" actId="478"/>
          <ac:spMkLst>
            <pc:docMk/>
            <pc:sldMk cId="3550652407" sldId="3548"/>
            <ac:spMk id="3" creationId="{C63F1AF0-E160-DABF-E0E9-CD81773AE446}"/>
          </ac:spMkLst>
        </pc:spChg>
        <pc:spChg chg="del">
          <ac:chgData name="Xiting Wang" userId="4215c639-9d29-431d-98bc-3378e62bb0e5" providerId="ADAL" clId="{D279339C-3391-4976-A63B-85B8746ECA90}" dt="2022-07-15T03:38:54.364" v="1263" actId="478"/>
          <ac:spMkLst>
            <pc:docMk/>
            <pc:sldMk cId="3550652407" sldId="3548"/>
            <ac:spMk id="7" creationId="{CA1328FF-86C6-6092-6219-39FF21875A1F}"/>
          </ac:spMkLst>
        </pc:spChg>
        <pc:spChg chg="del">
          <ac:chgData name="Xiting Wang" userId="4215c639-9d29-431d-98bc-3378e62bb0e5" providerId="ADAL" clId="{D279339C-3391-4976-A63B-85B8746ECA90}" dt="2022-07-15T03:38:54.364" v="1263" actId="478"/>
          <ac:spMkLst>
            <pc:docMk/>
            <pc:sldMk cId="3550652407" sldId="3548"/>
            <ac:spMk id="10" creationId="{FBA85092-70C4-1CC3-0240-F562F52CEF1C}"/>
          </ac:spMkLst>
        </pc:spChg>
        <pc:spChg chg="add del mod">
          <ac:chgData name="Xiting Wang" userId="4215c639-9d29-431d-98bc-3378e62bb0e5" providerId="ADAL" clId="{D279339C-3391-4976-A63B-85B8746ECA90}" dt="2022-07-15T03:40:39.613" v="1301" actId="478"/>
          <ac:spMkLst>
            <pc:docMk/>
            <pc:sldMk cId="3550652407" sldId="3548"/>
            <ac:spMk id="19" creationId="{E757BE68-9178-FE4F-8B72-267AF4108CB8}"/>
          </ac:spMkLst>
        </pc:spChg>
        <pc:spChg chg="mod topLvl">
          <ac:chgData name="Xiting Wang" userId="4215c639-9d29-431d-98bc-3378e62bb0e5" providerId="ADAL" clId="{D279339C-3391-4976-A63B-85B8746ECA90}" dt="2022-07-15T03:41:02.715" v="1307" actId="14100"/>
          <ac:spMkLst>
            <pc:docMk/>
            <pc:sldMk cId="3550652407" sldId="3548"/>
            <ac:spMk id="23" creationId="{561D6FB9-232A-8E9F-54B9-A1DA93AC6595}"/>
          </ac:spMkLst>
        </pc:spChg>
        <pc:spChg chg="mod topLvl">
          <ac:chgData name="Xiting Wang" userId="4215c639-9d29-431d-98bc-3378e62bb0e5" providerId="ADAL" clId="{D279339C-3391-4976-A63B-85B8746ECA90}" dt="2022-07-15T03:41:05.210" v="1308" actId="1076"/>
          <ac:spMkLst>
            <pc:docMk/>
            <pc:sldMk cId="3550652407" sldId="3548"/>
            <ac:spMk id="24" creationId="{BE24BC1A-A365-39FE-C73C-E6F95806E48A}"/>
          </ac:spMkLst>
        </pc:spChg>
        <pc:spChg chg="mod topLvl">
          <ac:chgData name="Xiting Wang" userId="4215c639-9d29-431d-98bc-3378e62bb0e5" providerId="ADAL" clId="{D279339C-3391-4976-A63B-85B8746ECA90}" dt="2022-07-15T03:41:02.715" v="1307" actId="14100"/>
          <ac:spMkLst>
            <pc:docMk/>
            <pc:sldMk cId="3550652407" sldId="3548"/>
            <ac:spMk id="25" creationId="{0A1789A0-A753-B6EE-2E1E-EEDC07A3E3B5}"/>
          </ac:spMkLst>
        </pc:spChg>
        <pc:spChg chg="mod topLvl">
          <ac:chgData name="Xiting Wang" userId="4215c639-9d29-431d-98bc-3378e62bb0e5" providerId="ADAL" clId="{D279339C-3391-4976-A63B-85B8746ECA90}" dt="2022-07-15T03:41:07.867" v="1309" actId="1076"/>
          <ac:spMkLst>
            <pc:docMk/>
            <pc:sldMk cId="3550652407" sldId="3548"/>
            <ac:spMk id="26" creationId="{BAA7D237-BECE-9456-0DC3-DAC29C709700}"/>
          </ac:spMkLst>
        </pc:spChg>
        <pc:spChg chg="mod topLvl">
          <ac:chgData name="Xiting Wang" userId="4215c639-9d29-431d-98bc-3378e62bb0e5" providerId="ADAL" clId="{D279339C-3391-4976-A63B-85B8746ECA90}" dt="2022-07-15T03:41:30.314" v="1316" actId="1076"/>
          <ac:spMkLst>
            <pc:docMk/>
            <pc:sldMk cId="3550652407" sldId="3548"/>
            <ac:spMk id="27" creationId="{A27110E7-737B-21F8-7887-2F5CCCCF1612}"/>
          </ac:spMkLst>
        </pc:spChg>
        <pc:spChg chg="mod topLvl">
          <ac:chgData name="Xiting Wang" userId="4215c639-9d29-431d-98bc-3378e62bb0e5" providerId="ADAL" clId="{D279339C-3391-4976-A63B-85B8746ECA90}" dt="2022-07-15T03:41:30.314" v="1316" actId="1076"/>
          <ac:spMkLst>
            <pc:docMk/>
            <pc:sldMk cId="3550652407" sldId="3548"/>
            <ac:spMk id="28" creationId="{4FAEC9A6-CB28-550C-6CF6-22F3EEE441F4}"/>
          </ac:spMkLst>
        </pc:spChg>
        <pc:spChg chg="mod topLvl">
          <ac:chgData name="Xiting Wang" userId="4215c639-9d29-431d-98bc-3378e62bb0e5" providerId="ADAL" clId="{D279339C-3391-4976-A63B-85B8746ECA90}" dt="2022-07-15T03:41:30.314" v="1316" actId="1076"/>
          <ac:spMkLst>
            <pc:docMk/>
            <pc:sldMk cId="3550652407" sldId="3548"/>
            <ac:spMk id="29" creationId="{DE72A2A5-CA16-64E7-EA11-49A45A24BB38}"/>
          </ac:spMkLst>
        </pc:spChg>
        <pc:spChg chg="mod topLvl">
          <ac:chgData name="Xiting Wang" userId="4215c639-9d29-431d-98bc-3378e62bb0e5" providerId="ADAL" clId="{D279339C-3391-4976-A63B-85B8746ECA90}" dt="2022-07-15T03:41:30.314" v="1316" actId="1076"/>
          <ac:spMkLst>
            <pc:docMk/>
            <pc:sldMk cId="3550652407" sldId="3548"/>
            <ac:spMk id="30" creationId="{4873A503-AC4A-F8D2-6DE2-7F4788CC3968}"/>
          </ac:spMkLst>
        </pc:spChg>
        <pc:spChg chg="add">
          <ac:chgData name="Xiting Wang" userId="4215c639-9d29-431d-98bc-3378e62bb0e5" providerId="ADAL" clId="{D279339C-3391-4976-A63B-85B8746ECA90}" dt="2022-07-15T03:39:14.015" v="1266" actId="22"/>
          <ac:spMkLst>
            <pc:docMk/>
            <pc:sldMk cId="3550652407" sldId="3548"/>
            <ac:spMk id="32" creationId="{D8DD93CE-F773-1F6D-307C-F1C756F79A76}"/>
          </ac:spMkLst>
        </pc:spChg>
        <pc:spChg chg="add del mod">
          <ac:chgData name="Xiting Wang" userId="4215c639-9d29-431d-98bc-3378e62bb0e5" providerId="ADAL" clId="{D279339C-3391-4976-A63B-85B8746ECA90}" dt="2022-07-15T03:40:40.906" v="1302" actId="478"/>
          <ac:spMkLst>
            <pc:docMk/>
            <pc:sldMk cId="3550652407" sldId="3548"/>
            <ac:spMk id="34" creationId="{B26A0C13-A5AF-D02E-D956-A3DC77FDAFBE}"/>
          </ac:spMkLst>
        </pc:spChg>
        <pc:grpChg chg="del mod">
          <ac:chgData name="Xiting Wang" userId="4215c639-9d29-431d-98bc-3378e62bb0e5" providerId="ADAL" clId="{D279339C-3391-4976-A63B-85B8746ECA90}" dt="2022-07-15T03:40:21.061" v="1289" actId="165"/>
          <ac:grpSpMkLst>
            <pc:docMk/>
            <pc:sldMk cId="3550652407" sldId="3548"/>
            <ac:grpSpMk id="22" creationId="{51D2502F-6C3E-5A51-CA49-E9C24214F1D4}"/>
          </ac:grpSpMkLst>
        </pc:grpChg>
        <pc:graphicFrameChg chg="add del">
          <ac:chgData name="Xiting Wang" userId="4215c639-9d29-431d-98bc-3378e62bb0e5" providerId="ADAL" clId="{D279339C-3391-4976-A63B-85B8746ECA90}" dt="2022-07-15T03:39:06.237" v="1265" actId="18245"/>
          <ac:graphicFrameMkLst>
            <pc:docMk/>
            <pc:sldMk cId="3550652407" sldId="3548"/>
            <ac:graphicFrameMk id="21" creationId="{E8CD9A02-CC17-7F9C-67D4-6854B13BA8D1}"/>
          </ac:graphicFrameMkLst>
        </pc:graphicFrameChg>
        <pc:picChg chg="del">
          <ac:chgData name="Xiting Wang" userId="4215c639-9d29-431d-98bc-3378e62bb0e5" providerId="ADAL" clId="{D279339C-3391-4976-A63B-85B8746ECA90}" dt="2022-07-15T03:38:54.364" v="1263" actId="478"/>
          <ac:picMkLst>
            <pc:docMk/>
            <pc:sldMk cId="3550652407" sldId="3548"/>
            <ac:picMk id="6" creationId="{E623BBD9-D7F2-47E4-7F9F-46C50E2B4BC8}"/>
          </ac:picMkLst>
        </pc:picChg>
        <pc:picChg chg="del">
          <ac:chgData name="Xiting Wang" userId="4215c639-9d29-431d-98bc-3378e62bb0e5" providerId="ADAL" clId="{D279339C-3391-4976-A63B-85B8746ECA90}" dt="2022-07-15T03:38:54.364" v="1263" actId="478"/>
          <ac:picMkLst>
            <pc:docMk/>
            <pc:sldMk cId="3550652407" sldId="3548"/>
            <ac:picMk id="8" creationId="{7DCFB0E0-1C3E-334F-3D98-F2EAF346442B}"/>
          </ac:picMkLst>
        </pc:picChg>
      </pc:sldChg>
      <pc:sldChg chg="addSp 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2902005870" sldId="3549"/>
        </pc:sldMkLst>
        <pc:spChg chg="add mod">
          <ac:chgData name="Xiting Wang" userId="4215c639-9d29-431d-98bc-3378e62bb0e5" providerId="ADAL" clId="{D279339C-3391-4976-A63B-85B8746ECA90}" dt="2022-07-15T03:42:42.986" v="1343" actId="1076"/>
          <ac:spMkLst>
            <pc:docMk/>
            <pc:sldMk cId="2902005870" sldId="3549"/>
            <ac:spMk id="8" creationId="{CEFED1B9-CDBF-A3D7-B2E3-D62FF4BCEE76}"/>
          </ac:spMkLst>
        </pc:spChg>
        <pc:spChg chg="mod">
          <ac:chgData name="Xiting Wang" userId="4215c639-9d29-431d-98bc-3378e62bb0e5" providerId="ADAL" clId="{D279339C-3391-4976-A63B-85B8746ECA90}" dt="2022-07-15T03:42:06.463" v="1329" actId="6549"/>
          <ac:spMkLst>
            <pc:docMk/>
            <pc:sldMk cId="2902005870" sldId="3549"/>
            <ac:spMk id="19" creationId="{E757BE68-9178-FE4F-8B72-267AF4108CB8}"/>
          </ac:spMkLst>
        </pc:spChg>
        <pc:spChg chg="del">
          <ac:chgData name="Xiting Wang" userId="4215c639-9d29-431d-98bc-3378e62bb0e5" providerId="ADAL" clId="{D279339C-3391-4976-A63B-85B8746ECA90}" dt="2022-07-15T03:42:13.275" v="1330" actId="478"/>
          <ac:spMkLst>
            <pc:docMk/>
            <pc:sldMk cId="2902005870" sldId="3549"/>
            <ac:spMk id="23" creationId="{561D6FB9-232A-8E9F-54B9-A1DA93AC6595}"/>
          </ac:spMkLst>
        </pc:spChg>
        <pc:spChg chg="del">
          <ac:chgData name="Xiting Wang" userId="4215c639-9d29-431d-98bc-3378e62bb0e5" providerId="ADAL" clId="{D279339C-3391-4976-A63B-85B8746ECA90}" dt="2022-07-15T03:42:14.478" v="1331" actId="478"/>
          <ac:spMkLst>
            <pc:docMk/>
            <pc:sldMk cId="2902005870" sldId="3549"/>
            <ac:spMk id="24" creationId="{BE24BC1A-A365-39FE-C73C-E6F95806E48A}"/>
          </ac:spMkLst>
        </pc:spChg>
        <pc:spChg chg="del">
          <ac:chgData name="Xiting Wang" userId="4215c639-9d29-431d-98bc-3378e62bb0e5" providerId="ADAL" clId="{D279339C-3391-4976-A63B-85B8746ECA90}" dt="2022-07-15T03:42:13.275" v="1330" actId="478"/>
          <ac:spMkLst>
            <pc:docMk/>
            <pc:sldMk cId="2902005870" sldId="3549"/>
            <ac:spMk id="25" creationId="{0A1789A0-A753-B6EE-2E1E-EEDC07A3E3B5}"/>
          </ac:spMkLst>
        </pc:spChg>
        <pc:spChg chg="del">
          <ac:chgData name="Xiting Wang" userId="4215c639-9d29-431d-98bc-3378e62bb0e5" providerId="ADAL" clId="{D279339C-3391-4976-A63B-85B8746ECA90}" dt="2022-07-15T03:42:13.275" v="1330" actId="478"/>
          <ac:spMkLst>
            <pc:docMk/>
            <pc:sldMk cId="2902005870" sldId="3549"/>
            <ac:spMk id="26" creationId="{BAA7D237-BECE-9456-0DC3-DAC29C709700}"/>
          </ac:spMkLst>
        </pc:spChg>
        <pc:spChg chg="del">
          <ac:chgData name="Xiting Wang" userId="4215c639-9d29-431d-98bc-3378e62bb0e5" providerId="ADAL" clId="{D279339C-3391-4976-A63B-85B8746ECA90}" dt="2022-07-15T03:42:13.275" v="1330" actId="478"/>
          <ac:spMkLst>
            <pc:docMk/>
            <pc:sldMk cId="2902005870" sldId="3549"/>
            <ac:spMk id="27" creationId="{A27110E7-737B-21F8-7887-2F5CCCCF1612}"/>
          </ac:spMkLst>
        </pc:spChg>
        <pc:spChg chg="del">
          <ac:chgData name="Xiting Wang" userId="4215c639-9d29-431d-98bc-3378e62bb0e5" providerId="ADAL" clId="{D279339C-3391-4976-A63B-85B8746ECA90}" dt="2022-07-15T03:42:13.275" v="1330" actId="478"/>
          <ac:spMkLst>
            <pc:docMk/>
            <pc:sldMk cId="2902005870" sldId="3549"/>
            <ac:spMk id="28" creationId="{4FAEC9A6-CB28-550C-6CF6-22F3EEE441F4}"/>
          </ac:spMkLst>
        </pc:spChg>
        <pc:spChg chg="del">
          <ac:chgData name="Xiting Wang" userId="4215c639-9d29-431d-98bc-3378e62bb0e5" providerId="ADAL" clId="{D279339C-3391-4976-A63B-85B8746ECA90}" dt="2022-07-15T03:42:13.275" v="1330" actId="478"/>
          <ac:spMkLst>
            <pc:docMk/>
            <pc:sldMk cId="2902005870" sldId="3549"/>
            <ac:spMk id="29" creationId="{DE72A2A5-CA16-64E7-EA11-49A45A24BB38}"/>
          </ac:spMkLst>
        </pc:spChg>
        <pc:spChg chg="del">
          <ac:chgData name="Xiting Wang" userId="4215c639-9d29-431d-98bc-3378e62bb0e5" providerId="ADAL" clId="{D279339C-3391-4976-A63B-85B8746ECA90}" dt="2022-07-15T03:42:13.275" v="1330" actId="478"/>
          <ac:spMkLst>
            <pc:docMk/>
            <pc:sldMk cId="2902005870" sldId="3549"/>
            <ac:spMk id="30" creationId="{4873A503-AC4A-F8D2-6DE2-7F4788CC3968}"/>
          </ac:spMkLst>
        </pc:spChg>
        <pc:spChg chg="del">
          <ac:chgData name="Xiting Wang" userId="4215c639-9d29-431d-98bc-3378e62bb0e5" providerId="ADAL" clId="{D279339C-3391-4976-A63B-85B8746ECA90}" dt="2022-07-15T03:42:30.323" v="1337" actId="478"/>
          <ac:spMkLst>
            <pc:docMk/>
            <pc:sldMk cId="2902005870" sldId="3549"/>
            <ac:spMk id="32" creationId="{D8DD93CE-F773-1F6D-307C-F1C756F79A76}"/>
          </ac:spMkLst>
        </pc:spChg>
        <pc:picChg chg="add mod">
          <ac:chgData name="Xiting Wang" userId="4215c639-9d29-431d-98bc-3378e62bb0e5" providerId="ADAL" clId="{D279339C-3391-4976-A63B-85B8746ECA90}" dt="2022-07-15T03:42:44.708" v="1344" actId="1076"/>
          <ac:picMkLst>
            <pc:docMk/>
            <pc:sldMk cId="2902005870" sldId="3549"/>
            <ac:picMk id="6" creationId="{0926C79C-E961-0D13-BC31-7431FFDB5A8E}"/>
          </ac:picMkLst>
        </pc:picChg>
      </pc:sldChg>
      <pc:sldChg chg="addSp 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3958638233" sldId="3550"/>
        </pc:sldMkLst>
        <pc:spChg chg="del">
          <ac:chgData name="Xiting Wang" userId="4215c639-9d29-431d-98bc-3378e62bb0e5" providerId="ADAL" clId="{D279339C-3391-4976-A63B-85B8746ECA90}" dt="2022-07-15T03:43:03.670" v="1346" actId="478"/>
          <ac:spMkLst>
            <pc:docMk/>
            <pc:sldMk cId="3958638233" sldId="3550"/>
            <ac:spMk id="8" creationId="{CEFED1B9-CDBF-A3D7-B2E3-D62FF4BCEE76}"/>
          </ac:spMkLst>
        </pc:spChg>
        <pc:spChg chg="add mod">
          <ac:chgData name="Xiting Wang" userId="4215c639-9d29-431d-98bc-3378e62bb0e5" providerId="ADAL" clId="{D279339C-3391-4976-A63B-85B8746ECA90}" dt="2022-07-15T03:44:20.666" v="1375" actId="1076"/>
          <ac:spMkLst>
            <pc:docMk/>
            <pc:sldMk cId="3958638233" sldId="3550"/>
            <ac:spMk id="20" creationId="{0F446015-61DC-71B7-EBE8-A702834E29D3}"/>
          </ac:spMkLst>
        </pc:spChg>
        <pc:spChg chg="add mod">
          <ac:chgData name="Xiting Wang" userId="4215c639-9d29-431d-98bc-3378e62bb0e5" providerId="ADAL" clId="{D279339C-3391-4976-A63B-85B8746ECA90}" dt="2022-07-15T03:44:21.859" v="1376" actId="1076"/>
          <ac:spMkLst>
            <pc:docMk/>
            <pc:sldMk cId="3958638233" sldId="3550"/>
            <ac:spMk id="24" creationId="{9C5D2F62-9C16-F214-764B-071D305AA2E0}"/>
          </ac:spMkLst>
        </pc:spChg>
        <pc:spChg chg="add mod">
          <ac:chgData name="Xiting Wang" userId="4215c639-9d29-431d-98bc-3378e62bb0e5" providerId="ADAL" clId="{D279339C-3391-4976-A63B-85B8746ECA90}" dt="2022-07-15T03:44:09.934" v="1371" actId="1076"/>
          <ac:spMkLst>
            <pc:docMk/>
            <pc:sldMk cId="3958638233" sldId="3550"/>
            <ac:spMk id="26" creationId="{E09147DA-1DCA-D59F-DA89-733AD10851EE}"/>
          </ac:spMkLst>
        </pc:spChg>
        <pc:picChg chg="del">
          <ac:chgData name="Xiting Wang" userId="4215c639-9d29-431d-98bc-3378e62bb0e5" providerId="ADAL" clId="{D279339C-3391-4976-A63B-85B8746ECA90}" dt="2022-07-15T03:43:03.670" v="1346" actId="478"/>
          <ac:picMkLst>
            <pc:docMk/>
            <pc:sldMk cId="3958638233" sldId="3550"/>
            <ac:picMk id="6" creationId="{0926C79C-E961-0D13-BC31-7431FFDB5A8E}"/>
          </ac:picMkLst>
        </pc:picChg>
        <pc:picChg chg="add mod">
          <ac:chgData name="Xiting Wang" userId="4215c639-9d29-431d-98bc-3378e62bb0e5" providerId="ADAL" clId="{D279339C-3391-4976-A63B-85B8746ECA90}" dt="2022-07-15T03:44:17.303" v="1374" actId="1076"/>
          <ac:picMkLst>
            <pc:docMk/>
            <pc:sldMk cId="3958638233" sldId="3550"/>
            <ac:picMk id="7" creationId="{4F4A501F-D1D7-B4E2-04AC-3E0A3501DDC3}"/>
          </ac:picMkLst>
        </pc:picChg>
        <pc:picChg chg="add mod">
          <ac:chgData name="Xiting Wang" userId="4215c639-9d29-431d-98bc-3378e62bb0e5" providerId="ADAL" clId="{D279339C-3391-4976-A63B-85B8746ECA90}" dt="2022-07-15T03:43:52.804" v="1366" actId="1076"/>
          <ac:picMkLst>
            <pc:docMk/>
            <pc:sldMk cId="3958638233" sldId="3550"/>
            <ac:picMk id="22" creationId="{B0D70CB5-C445-87C4-CC5B-12B606432FF2}"/>
          </ac:picMkLst>
        </pc:picChg>
      </pc:sldChg>
      <pc:sldChg chg="delSp modSp add del mod">
        <pc:chgData name="Xiting Wang" userId="4215c639-9d29-431d-98bc-3378e62bb0e5" providerId="ADAL" clId="{D279339C-3391-4976-A63B-85B8746ECA90}" dt="2022-07-15T03:47:51.605" v="1421" actId="47"/>
        <pc:sldMkLst>
          <pc:docMk/>
          <pc:sldMk cId="3714244139" sldId="3551"/>
        </pc:sldMkLst>
        <pc:spChg chg="mod">
          <ac:chgData name="Xiting Wang" userId="4215c639-9d29-431d-98bc-3378e62bb0e5" providerId="ADAL" clId="{D279339C-3391-4976-A63B-85B8746ECA90}" dt="2022-07-15T03:47:46.672" v="1418" actId="21"/>
          <ac:spMkLst>
            <pc:docMk/>
            <pc:sldMk cId="3714244139" sldId="3551"/>
            <ac:spMk id="19" creationId="{E757BE68-9178-FE4F-8B72-267AF4108CB8}"/>
          </ac:spMkLst>
        </pc:spChg>
        <pc:spChg chg="del">
          <ac:chgData name="Xiting Wang" userId="4215c639-9d29-431d-98bc-3378e62bb0e5" providerId="ADAL" clId="{D279339C-3391-4976-A63B-85B8746ECA90}" dt="2022-07-15T03:46:23.268" v="1399" actId="478"/>
          <ac:spMkLst>
            <pc:docMk/>
            <pc:sldMk cId="3714244139" sldId="3551"/>
            <ac:spMk id="20" creationId="{0F446015-61DC-71B7-EBE8-A702834E29D3}"/>
          </ac:spMkLst>
        </pc:spChg>
        <pc:spChg chg="del">
          <ac:chgData name="Xiting Wang" userId="4215c639-9d29-431d-98bc-3378e62bb0e5" providerId="ADAL" clId="{D279339C-3391-4976-A63B-85B8746ECA90}" dt="2022-07-15T03:46:23.268" v="1399" actId="478"/>
          <ac:spMkLst>
            <pc:docMk/>
            <pc:sldMk cId="3714244139" sldId="3551"/>
            <ac:spMk id="26" creationId="{E09147DA-1DCA-D59F-DA89-733AD10851EE}"/>
          </ac:spMkLst>
        </pc:spChg>
        <pc:picChg chg="del">
          <ac:chgData name="Xiting Wang" userId="4215c639-9d29-431d-98bc-3378e62bb0e5" providerId="ADAL" clId="{D279339C-3391-4976-A63B-85B8746ECA90}" dt="2022-07-15T03:46:23.268" v="1399" actId="478"/>
          <ac:picMkLst>
            <pc:docMk/>
            <pc:sldMk cId="3714244139" sldId="3551"/>
            <ac:picMk id="7" creationId="{4F4A501F-D1D7-B4E2-04AC-3E0A3501DDC3}"/>
          </ac:picMkLst>
        </pc:picChg>
        <pc:picChg chg="del">
          <ac:chgData name="Xiting Wang" userId="4215c639-9d29-431d-98bc-3378e62bb0e5" providerId="ADAL" clId="{D279339C-3391-4976-A63B-85B8746ECA90}" dt="2022-07-15T03:46:23.268" v="1399" actId="478"/>
          <ac:picMkLst>
            <pc:docMk/>
            <pc:sldMk cId="3714244139" sldId="3551"/>
            <ac:picMk id="22" creationId="{B0D70CB5-C445-87C4-CC5B-12B606432FF2}"/>
          </ac:picMkLst>
        </pc:picChg>
      </pc:sldChg>
      <pc:sldChg chg="addSp 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4128967953" sldId="3552"/>
        </pc:sldMkLst>
        <pc:spChg chg="add mod">
          <ac:chgData name="Xiting Wang" userId="4215c639-9d29-431d-98bc-3378e62bb0e5" providerId="ADAL" clId="{D279339C-3391-4976-A63B-85B8746ECA90}" dt="2022-07-15T03:47:28.677" v="1411" actId="1076"/>
          <ac:spMkLst>
            <pc:docMk/>
            <pc:sldMk cId="4128967953" sldId="3552"/>
            <ac:spMk id="10" creationId="{F5634DB2-7A1B-489E-A9D4-5011B37662B5}"/>
          </ac:spMkLst>
        </pc:spChg>
        <pc:spChg chg="mod">
          <ac:chgData name="Xiting Wang" userId="4215c639-9d29-431d-98bc-3378e62bb0e5" providerId="ADAL" clId="{D279339C-3391-4976-A63B-85B8746ECA90}" dt="2022-07-15T03:47:15.623" v="1408"/>
          <ac:spMkLst>
            <pc:docMk/>
            <pc:sldMk cId="4128967953" sldId="3552"/>
            <ac:spMk id="19" creationId="{E757BE68-9178-FE4F-8B72-267AF4108CB8}"/>
          </ac:spMkLst>
        </pc:spChg>
        <pc:spChg chg="del">
          <ac:chgData name="Xiting Wang" userId="4215c639-9d29-431d-98bc-3378e62bb0e5" providerId="ADAL" clId="{D279339C-3391-4976-A63B-85B8746ECA90}" dt="2022-07-15T03:46:44.050" v="1401" actId="478"/>
          <ac:spMkLst>
            <pc:docMk/>
            <pc:sldMk cId="4128967953" sldId="3552"/>
            <ac:spMk id="20" creationId="{0F446015-61DC-71B7-EBE8-A702834E29D3}"/>
          </ac:spMkLst>
        </pc:spChg>
        <pc:spChg chg="del">
          <ac:chgData name="Xiting Wang" userId="4215c639-9d29-431d-98bc-3378e62bb0e5" providerId="ADAL" clId="{D279339C-3391-4976-A63B-85B8746ECA90}" dt="2022-07-15T03:46:44.050" v="1401" actId="478"/>
          <ac:spMkLst>
            <pc:docMk/>
            <pc:sldMk cId="4128967953" sldId="3552"/>
            <ac:spMk id="26" creationId="{E09147DA-1DCA-D59F-DA89-733AD10851EE}"/>
          </ac:spMkLst>
        </pc:spChg>
        <pc:picChg chg="add mod">
          <ac:chgData name="Xiting Wang" userId="4215c639-9d29-431d-98bc-3378e62bb0e5" providerId="ADAL" clId="{D279339C-3391-4976-A63B-85B8746ECA90}" dt="2022-07-15T03:47:35.459" v="1416" actId="1076"/>
          <ac:picMkLst>
            <pc:docMk/>
            <pc:sldMk cId="4128967953" sldId="3552"/>
            <ac:picMk id="6" creationId="{99F8E308-BBAF-F801-BD6A-940410B6BA14}"/>
          </ac:picMkLst>
        </pc:picChg>
        <pc:picChg chg="del">
          <ac:chgData name="Xiting Wang" userId="4215c639-9d29-431d-98bc-3378e62bb0e5" providerId="ADAL" clId="{D279339C-3391-4976-A63B-85B8746ECA90}" dt="2022-07-15T03:46:44.050" v="1401" actId="478"/>
          <ac:picMkLst>
            <pc:docMk/>
            <pc:sldMk cId="4128967953" sldId="3552"/>
            <ac:picMk id="7" creationId="{4F4A501F-D1D7-B4E2-04AC-3E0A3501DDC3}"/>
          </ac:picMkLst>
        </pc:picChg>
        <pc:picChg chg="del">
          <ac:chgData name="Xiting Wang" userId="4215c639-9d29-431d-98bc-3378e62bb0e5" providerId="ADAL" clId="{D279339C-3391-4976-A63B-85B8746ECA90}" dt="2022-07-15T03:46:44.050" v="1401" actId="478"/>
          <ac:picMkLst>
            <pc:docMk/>
            <pc:sldMk cId="4128967953" sldId="3552"/>
            <ac:picMk id="22" creationId="{B0D70CB5-C445-87C4-CC5B-12B606432FF2}"/>
          </ac:picMkLst>
        </pc:picChg>
      </pc:sldChg>
      <pc:sldChg chg="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330578377" sldId="3553"/>
        </pc:sldMkLst>
        <pc:spChg chg="mod">
          <ac:chgData name="Xiting Wang" userId="4215c639-9d29-431d-98bc-3378e62bb0e5" providerId="ADAL" clId="{D279339C-3391-4976-A63B-85B8746ECA90}" dt="2022-07-15T03:47:48.747" v="1419"/>
          <ac:spMkLst>
            <pc:docMk/>
            <pc:sldMk cId="330578377" sldId="3553"/>
            <ac:spMk id="19" creationId="{E757BE68-9178-FE4F-8B72-267AF4108CB8}"/>
          </ac:spMkLst>
        </pc:spChg>
        <pc:picChg chg="del">
          <ac:chgData name="Xiting Wang" userId="4215c639-9d29-431d-98bc-3378e62bb0e5" providerId="ADAL" clId="{D279339C-3391-4976-A63B-85B8746ECA90}" dt="2022-07-15T03:47:50.566" v="1420" actId="478"/>
          <ac:picMkLst>
            <pc:docMk/>
            <pc:sldMk cId="330578377" sldId="3553"/>
            <ac:picMk id="6" creationId="{99F8E308-BBAF-F801-BD6A-940410B6BA14}"/>
          </ac:picMkLst>
        </pc:picChg>
      </pc:sldChg>
      <pc:sldChg chg="addSp 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979559564" sldId="3554"/>
        </pc:sldMkLst>
        <pc:spChg chg="del">
          <ac:chgData name="Xiting Wang" userId="4215c639-9d29-431d-98bc-3378e62bb0e5" providerId="ADAL" clId="{D279339C-3391-4976-A63B-85B8746ECA90}" dt="2022-07-15T03:49:22.031" v="1443" actId="478"/>
          <ac:spMkLst>
            <pc:docMk/>
            <pc:sldMk cId="979559564" sldId="3554"/>
            <ac:spMk id="10" creationId="{F5634DB2-7A1B-489E-A9D4-5011B37662B5}"/>
          </ac:spMkLst>
        </pc:spChg>
        <pc:spChg chg="mod">
          <ac:chgData name="Xiting Wang" userId="4215c639-9d29-431d-98bc-3378e62bb0e5" providerId="ADAL" clId="{D279339C-3391-4976-A63B-85B8746ECA90}" dt="2022-07-15T03:49:12.641" v="1441"/>
          <ac:spMkLst>
            <pc:docMk/>
            <pc:sldMk cId="979559564" sldId="3554"/>
            <ac:spMk id="19" creationId="{E757BE68-9178-FE4F-8B72-267AF4108CB8}"/>
          </ac:spMkLst>
        </pc:spChg>
        <pc:spChg chg="add mod">
          <ac:chgData name="Xiting Wang" userId="4215c639-9d29-431d-98bc-3378e62bb0e5" providerId="ADAL" clId="{D279339C-3391-4976-A63B-85B8746ECA90}" dt="2022-07-15T03:49:50.346" v="1454" actId="1076"/>
          <ac:spMkLst>
            <pc:docMk/>
            <pc:sldMk cId="979559564" sldId="3554"/>
            <ac:spMk id="20" creationId="{2957C06A-2021-3D82-9500-57D5020CD492}"/>
          </ac:spMkLst>
        </pc:spChg>
        <pc:spChg chg="add mod">
          <ac:chgData name="Xiting Wang" userId="4215c639-9d29-431d-98bc-3378e62bb0e5" providerId="ADAL" clId="{D279339C-3391-4976-A63B-85B8746ECA90}" dt="2022-07-15T03:49:43.443" v="1451" actId="1076"/>
          <ac:spMkLst>
            <pc:docMk/>
            <pc:sldMk cId="979559564" sldId="3554"/>
            <ac:spMk id="22" creationId="{21F55250-0D3A-0367-F2DB-AE2D280ED036}"/>
          </ac:spMkLst>
        </pc:spChg>
        <pc:spChg chg="add mod">
          <ac:chgData name="Xiting Wang" userId="4215c639-9d29-431d-98bc-3378e62bb0e5" providerId="ADAL" clId="{D279339C-3391-4976-A63B-85B8746ECA90}" dt="2022-07-15T03:50:01.596" v="1457" actId="1076"/>
          <ac:spMkLst>
            <pc:docMk/>
            <pc:sldMk cId="979559564" sldId="3554"/>
            <ac:spMk id="27" creationId="{F6F8A98D-2CF6-2114-531A-CFD167333820}"/>
          </ac:spMkLst>
        </pc:spChg>
        <pc:spChg chg="add mod">
          <ac:chgData name="Xiting Wang" userId="4215c639-9d29-431d-98bc-3378e62bb0e5" providerId="ADAL" clId="{D279339C-3391-4976-A63B-85B8746ECA90}" dt="2022-07-15T03:50:06.076" v="1459" actId="1076"/>
          <ac:spMkLst>
            <pc:docMk/>
            <pc:sldMk cId="979559564" sldId="3554"/>
            <ac:spMk id="29" creationId="{EDDFA86F-3A33-18CC-B7D8-30217910C282}"/>
          </ac:spMkLst>
        </pc:spChg>
        <pc:picChg chg="del">
          <ac:chgData name="Xiting Wang" userId="4215c639-9d29-431d-98bc-3378e62bb0e5" providerId="ADAL" clId="{D279339C-3391-4976-A63B-85B8746ECA90}" dt="2022-07-15T03:49:22.031" v="1443" actId="478"/>
          <ac:picMkLst>
            <pc:docMk/>
            <pc:sldMk cId="979559564" sldId="3554"/>
            <ac:picMk id="6" creationId="{99F8E308-BBAF-F801-BD6A-940410B6BA14}"/>
          </ac:picMkLst>
        </pc:picChg>
        <pc:picChg chg="add mod">
          <ac:chgData name="Xiting Wang" userId="4215c639-9d29-431d-98bc-3378e62bb0e5" providerId="ADAL" clId="{D279339C-3391-4976-A63B-85B8746ECA90}" dt="2022-07-15T03:49:51.235" v="1455" actId="1076"/>
          <ac:picMkLst>
            <pc:docMk/>
            <pc:sldMk cId="979559564" sldId="3554"/>
            <ac:picMk id="7" creationId="{6B75EB55-7156-2347-96BF-B8D1BBA348B4}"/>
          </ac:picMkLst>
        </pc:picChg>
        <pc:picChg chg="add mod">
          <ac:chgData name="Xiting Wang" userId="4215c639-9d29-431d-98bc-3378e62bb0e5" providerId="ADAL" clId="{D279339C-3391-4976-A63B-85B8746ECA90}" dt="2022-07-15T03:50:09.114" v="1460" actId="1076"/>
          <ac:picMkLst>
            <pc:docMk/>
            <pc:sldMk cId="979559564" sldId="3554"/>
            <ac:picMk id="25" creationId="{EA12E658-791D-7C09-850A-5505641C8E41}"/>
          </ac:picMkLst>
        </pc:picChg>
      </pc:sldChg>
      <pc:sldChg chg="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4048591242" sldId="3555"/>
        </pc:sldMkLst>
        <pc:spChg chg="mod">
          <ac:chgData name="Xiting Wang" userId="4215c639-9d29-431d-98bc-3378e62bb0e5" providerId="ADAL" clId="{D279339C-3391-4976-A63B-85B8746ECA90}" dt="2022-07-15T03:51:32.976" v="1468" actId="207"/>
          <ac:spMkLst>
            <pc:docMk/>
            <pc:sldMk cId="4048591242" sldId="3555"/>
            <ac:spMk id="18" creationId="{6DE2B3D6-9211-C9CE-220C-228F1BE04E01}"/>
          </ac:spMkLst>
        </pc:spChg>
        <pc:spChg chg="mod">
          <ac:chgData name="Xiting Wang" userId="4215c639-9d29-431d-98bc-3378e62bb0e5" providerId="ADAL" clId="{D279339C-3391-4976-A63B-85B8746ECA90}" dt="2022-07-15T03:51:32.606" v="1467" actId="207"/>
          <ac:spMkLst>
            <pc:docMk/>
            <pc:sldMk cId="4048591242" sldId="3555"/>
            <ac:spMk id="31" creationId="{289003B1-1ED8-4ACA-CB1F-7A1DE8150014}"/>
          </ac:spMkLst>
        </pc:spChg>
        <pc:spChg chg="mod">
          <ac:chgData name="Xiting Wang" userId="4215c639-9d29-431d-98bc-3378e62bb0e5" providerId="ADAL" clId="{D279339C-3391-4976-A63B-85B8746ECA90}" dt="2022-07-15T03:52:06.451" v="1473" actId="1076"/>
          <ac:spMkLst>
            <pc:docMk/>
            <pc:sldMk cId="4048591242" sldId="3555"/>
            <ac:spMk id="33" creationId="{EC9F86CE-0E61-AE0A-5140-F747CC42CA87}"/>
          </ac:spMkLst>
        </pc:spChg>
      </pc:sldChg>
      <pc:sldChg chg="addSp delSp modSp add mod modTransition modNotesTx">
        <pc:chgData name="Xiting Wang" userId="4215c639-9d29-431d-98bc-3378e62bb0e5" providerId="ADAL" clId="{D279339C-3391-4976-A63B-85B8746ECA90}" dt="2022-07-15T04:06:08.630" v="1710"/>
        <pc:sldMkLst>
          <pc:docMk/>
          <pc:sldMk cId="2236622034" sldId="3556"/>
        </pc:sldMkLst>
        <pc:spChg chg="mod">
          <ac:chgData name="Xiting Wang" userId="4215c639-9d29-431d-98bc-3378e62bb0e5" providerId="ADAL" clId="{D279339C-3391-4976-A63B-85B8746ECA90}" dt="2022-07-15T03:58:27.386" v="1614" actId="21"/>
          <ac:spMkLst>
            <pc:docMk/>
            <pc:sldMk cId="2236622034" sldId="3556"/>
            <ac:spMk id="2" creationId="{3A68BD2C-5264-359C-8B95-1A9BA7B2A43B}"/>
          </ac:spMkLst>
        </pc:spChg>
        <pc:spChg chg="add mod">
          <ac:chgData name="Xiting Wang" userId="4215c639-9d29-431d-98bc-3378e62bb0e5" providerId="ADAL" clId="{D279339C-3391-4976-A63B-85B8746ECA90}" dt="2022-07-15T03:56:42.382" v="1560" actId="21"/>
          <ac:spMkLst>
            <pc:docMk/>
            <pc:sldMk cId="2236622034" sldId="3556"/>
            <ac:spMk id="8" creationId="{A7187B47-FB87-805C-FA76-5462B4C1BD47}"/>
          </ac:spMkLst>
        </pc:spChg>
        <pc:spChg chg="del">
          <ac:chgData name="Xiting Wang" userId="4215c639-9d29-431d-98bc-3378e62bb0e5" providerId="ADAL" clId="{D279339C-3391-4976-A63B-85B8746ECA90}" dt="2022-07-15T03:52:38.267" v="1478" actId="478"/>
          <ac:spMkLst>
            <pc:docMk/>
            <pc:sldMk cId="2236622034" sldId="3556"/>
            <ac:spMk id="9" creationId="{C69ED7B0-A25E-F7F2-9592-7ACB1A7D8738}"/>
          </ac:spMkLst>
        </pc:spChg>
        <pc:spChg chg="del">
          <ac:chgData name="Xiting Wang" userId="4215c639-9d29-431d-98bc-3378e62bb0e5" providerId="ADAL" clId="{D279339C-3391-4976-A63B-85B8746ECA90}" dt="2022-07-15T03:52:36.437" v="1477" actId="478"/>
          <ac:spMkLst>
            <pc:docMk/>
            <pc:sldMk cId="2236622034" sldId="3556"/>
            <ac:spMk id="14" creationId="{C3F64728-994E-C0BF-A128-2FB46620140C}"/>
          </ac:spMkLst>
        </pc:spChg>
        <pc:spChg chg="mod">
          <ac:chgData name="Xiting Wang" userId="4215c639-9d29-431d-98bc-3378e62bb0e5" providerId="ADAL" clId="{D279339C-3391-4976-A63B-85B8746ECA90}" dt="2022-07-15T03:51:45.992" v="1471" actId="207"/>
          <ac:spMkLst>
            <pc:docMk/>
            <pc:sldMk cId="2236622034" sldId="3556"/>
            <ac:spMk id="18" creationId="{6DE2B3D6-9211-C9CE-220C-228F1BE04E01}"/>
          </ac:spMkLst>
        </pc:spChg>
        <pc:spChg chg="del">
          <ac:chgData name="Xiting Wang" userId="4215c639-9d29-431d-98bc-3378e62bb0e5" providerId="ADAL" clId="{D279339C-3391-4976-A63B-85B8746ECA90}" dt="2022-07-15T03:52:36.437" v="1477" actId="478"/>
          <ac:spMkLst>
            <pc:docMk/>
            <pc:sldMk cId="2236622034" sldId="3556"/>
            <ac:spMk id="23" creationId="{B5963624-7372-C04C-7F55-17B97C6DC8A3}"/>
          </ac:spMkLst>
        </pc:spChg>
        <pc:spChg chg="mod">
          <ac:chgData name="Xiting Wang" userId="4215c639-9d29-431d-98bc-3378e62bb0e5" providerId="ADAL" clId="{D279339C-3391-4976-A63B-85B8746ECA90}" dt="2022-07-15T03:51:49.962" v="1472" actId="207"/>
          <ac:spMkLst>
            <pc:docMk/>
            <pc:sldMk cId="2236622034" sldId="3556"/>
            <ac:spMk id="28" creationId="{31580AA4-284B-5FAF-ED26-AEDCB5B8F65A}"/>
          </ac:spMkLst>
        </pc:spChg>
        <pc:spChg chg="del">
          <ac:chgData name="Xiting Wang" userId="4215c639-9d29-431d-98bc-3378e62bb0e5" providerId="ADAL" clId="{D279339C-3391-4976-A63B-85B8746ECA90}" dt="2022-07-15T03:52:36.437" v="1477" actId="478"/>
          <ac:spMkLst>
            <pc:docMk/>
            <pc:sldMk cId="2236622034" sldId="3556"/>
            <ac:spMk id="29" creationId="{8144CDA1-8341-AAD7-CFBE-49DE3BFF6CA4}"/>
          </ac:spMkLst>
        </pc:spChg>
        <pc:spChg chg="del">
          <ac:chgData name="Xiting Wang" userId="4215c639-9d29-431d-98bc-3378e62bb0e5" providerId="ADAL" clId="{D279339C-3391-4976-A63B-85B8746ECA90}" dt="2022-07-15T03:52:36.437" v="1477" actId="478"/>
          <ac:spMkLst>
            <pc:docMk/>
            <pc:sldMk cId="2236622034" sldId="3556"/>
            <ac:spMk id="32" creationId="{A80C7EB3-D6A2-D618-7AAF-6A39B4799DF7}"/>
          </ac:spMkLst>
        </pc:spChg>
        <pc:spChg chg="mod">
          <ac:chgData name="Xiting Wang" userId="4215c639-9d29-431d-98bc-3378e62bb0e5" providerId="ADAL" clId="{D279339C-3391-4976-A63B-85B8746ECA90}" dt="2022-07-15T03:52:16.317" v="1474" actId="1076"/>
          <ac:spMkLst>
            <pc:docMk/>
            <pc:sldMk cId="2236622034" sldId="3556"/>
            <ac:spMk id="33" creationId="{EC9F86CE-0E61-AE0A-5140-F747CC42CA87}"/>
          </ac:spMkLst>
        </pc:spChg>
        <pc:spChg chg="del">
          <ac:chgData name="Xiting Wang" userId="4215c639-9d29-431d-98bc-3378e62bb0e5" providerId="ADAL" clId="{D279339C-3391-4976-A63B-85B8746ECA90}" dt="2022-07-15T03:52:36.437" v="1477" actId="478"/>
          <ac:spMkLst>
            <pc:docMk/>
            <pc:sldMk cId="2236622034" sldId="3556"/>
            <ac:spMk id="34" creationId="{5635535E-ABBF-3DCC-6BAD-F5587312D7C1}"/>
          </ac:spMkLst>
        </pc:spChg>
        <pc:spChg chg="del">
          <ac:chgData name="Xiting Wang" userId="4215c639-9d29-431d-98bc-3378e62bb0e5" providerId="ADAL" clId="{D279339C-3391-4976-A63B-85B8746ECA90}" dt="2022-07-15T03:52:36.437" v="1477" actId="478"/>
          <ac:spMkLst>
            <pc:docMk/>
            <pc:sldMk cId="2236622034" sldId="3556"/>
            <ac:spMk id="35" creationId="{82489F2A-49BF-2FC7-AB42-D1C1C7E7797C}"/>
          </ac:spMkLst>
        </pc:spChg>
        <pc:spChg chg="del">
          <ac:chgData name="Xiting Wang" userId="4215c639-9d29-431d-98bc-3378e62bb0e5" providerId="ADAL" clId="{D279339C-3391-4976-A63B-85B8746ECA90}" dt="2022-07-15T03:52:36.437" v="1477" actId="478"/>
          <ac:spMkLst>
            <pc:docMk/>
            <pc:sldMk cId="2236622034" sldId="3556"/>
            <ac:spMk id="39" creationId="{4A1F7E7D-26EF-4934-772A-CECAEDC998A5}"/>
          </ac:spMkLst>
        </pc:spChg>
        <pc:spChg chg="del">
          <ac:chgData name="Xiting Wang" userId="4215c639-9d29-431d-98bc-3378e62bb0e5" providerId="ADAL" clId="{D279339C-3391-4976-A63B-85B8746ECA90}" dt="2022-07-15T03:52:36.437" v="1477" actId="478"/>
          <ac:spMkLst>
            <pc:docMk/>
            <pc:sldMk cId="2236622034" sldId="3556"/>
            <ac:spMk id="51" creationId="{80BAFF22-8663-F6CD-9140-7AF6BE1A3EED}"/>
          </ac:spMkLst>
        </pc:spChg>
        <pc:grpChg chg="del">
          <ac:chgData name="Xiting Wang" userId="4215c639-9d29-431d-98bc-3378e62bb0e5" providerId="ADAL" clId="{D279339C-3391-4976-A63B-85B8746ECA90}" dt="2022-07-15T03:52:36.437" v="1477" actId="478"/>
          <ac:grpSpMkLst>
            <pc:docMk/>
            <pc:sldMk cId="2236622034" sldId="3556"/>
            <ac:grpSpMk id="5" creationId="{5B4DF7B0-B604-1900-F696-FD8EF4F82336}"/>
          </ac:grpSpMkLst>
        </pc:grpChg>
        <pc:grpChg chg="del">
          <ac:chgData name="Xiting Wang" userId="4215c639-9d29-431d-98bc-3378e62bb0e5" providerId="ADAL" clId="{D279339C-3391-4976-A63B-85B8746ECA90}" dt="2022-07-15T03:52:36.437" v="1477" actId="478"/>
          <ac:grpSpMkLst>
            <pc:docMk/>
            <pc:sldMk cId="2236622034" sldId="3556"/>
            <ac:grpSpMk id="10" creationId="{2F1AAC27-F76D-46BD-FB52-99B835924284}"/>
          </ac:grpSpMkLst>
        </pc:grpChg>
        <pc:graphicFrameChg chg="del">
          <ac:chgData name="Xiting Wang" userId="4215c639-9d29-431d-98bc-3378e62bb0e5" providerId="ADAL" clId="{D279339C-3391-4976-A63B-85B8746ECA90}" dt="2022-07-15T03:52:36.437" v="1477" actId="478"/>
          <ac:graphicFrameMkLst>
            <pc:docMk/>
            <pc:sldMk cId="2236622034" sldId="3556"/>
            <ac:graphicFrameMk id="27" creationId="{DD93557F-D507-2595-6843-F488D0D019D9}"/>
          </ac:graphicFrameMkLst>
        </pc:graphicFrameChg>
        <pc:graphicFrameChg chg="del">
          <ac:chgData name="Xiting Wang" userId="4215c639-9d29-431d-98bc-3378e62bb0e5" providerId="ADAL" clId="{D279339C-3391-4976-A63B-85B8746ECA90}" dt="2022-07-15T03:52:36.437" v="1477" actId="478"/>
          <ac:graphicFrameMkLst>
            <pc:docMk/>
            <pc:sldMk cId="2236622034" sldId="3556"/>
            <ac:graphicFrameMk id="49" creationId="{71B1623E-A732-DCE4-2F81-F5C626AB87F2}"/>
          </ac:graphicFrameMkLst>
        </pc:graphicFrameChg>
        <pc:cxnChg chg="del">
          <ac:chgData name="Xiting Wang" userId="4215c639-9d29-431d-98bc-3378e62bb0e5" providerId="ADAL" clId="{D279339C-3391-4976-A63B-85B8746ECA90}" dt="2022-07-15T03:52:36.437" v="1477" actId="478"/>
          <ac:cxnSpMkLst>
            <pc:docMk/>
            <pc:sldMk cId="2236622034" sldId="3556"/>
            <ac:cxnSpMk id="37" creationId="{2B0E5037-7F6C-770B-1BFC-39CB72AE023F}"/>
          </ac:cxnSpMkLst>
        </pc:cxnChg>
        <pc:cxnChg chg="del">
          <ac:chgData name="Xiting Wang" userId="4215c639-9d29-431d-98bc-3378e62bb0e5" providerId="ADAL" clId="{D279339C-3391-4976-A63B-85B8746ECA90}" dt="2022-07-15T03:52:36.437" v="1477" actId="478"/>
          <ac:cxnSpMkLst>
            <pc:docMk/>
            <pc:sldMk cId="2236622034" sldId="3556"/>
            <ac:cxnSpMk id="41" creationId="{4CA60057-9E82-0E3E-317A-C909E6A1DD80}"/>
          </ac:cxnSpMkLst>
        </pc:cxnChg>
        <pc:cxnChg chg="del">
          <ac:chgData name="Xiting Wang" userId="4215c639-9d29-431d-98bc-3378e62bb0e5" providerId="ADAL" clId="{D279339C-3391-4976-A63B-85B8746ECA90}" dt="2022-07-15T03:52:36.437" v="1477" actId="478"/>
          <ac:cxnSpMkLst>
            <pc:docMk/>
            <pc:sldMk cId="2236622034" sldId="3556"/>
            <ac:cxnSpMk id="53" creationId="{AF42A861-8E97-E8F0-CB83-C2FE9BBE35F1}"/>
          </ac:cxnSpMkLst>
        </pc:cxnChg>
        <pc:cxnChg chg="del">
          <ac:chgData name="Xiting Wang" userId="4215c639-9d29-431d-98bc-3378e62bb0e5" providerId="ADAL" clId="{D279339C-3391-4976-A63B-85B8746ECA90}" dt="2022-07-15T03:52:36.437" v="1477" actId="478"/>
          <ac:cxnSpMkLst>
            <pc:docMk/>
            <pc:sldMk cId="2236622034" sldId="3556"/>
            <ac:cxnSpMk id="57" creationId="{47835104-0ACF-44B0-2D6A-B04318B9EF99}"/>
          </ac:cxnSpMkLst>
        </pc:cxnChg>
      </pc:sldChg>
      <pc:sldChg chg="addSp modSp add mod modTransition">
        <pc:chgData name="Xiting Wang" userId="4215c639-9d29-431d-98bc-3378e62bb0e5" providerId="ADAL" clId="{D279339C-3391-4976-A63B-85B8746ECA90}" dt="2022-07-15T04:19:48.834" v="1834" actId="27636"/>
        <pc:sldMkLst>
          <pc:docMk/>
          <pc:sldMk cId="4212719597" sldId="3557"/>
        </pc:sldMkLst>
        <pc:spChg chg="mod">
          <ac:chgData name="Xiting Wang" userId="4215c639-9d29-431d-98bc-3378e62bb0e5" providerId="ADAL" clId="{D279339C-3391-4976-A63B-85B8746ECA90}" dt="2022-07-15T04:19:48.834" v="1834" actId="27636"/>
          <ac:spMkLst>
            <pc:docMk/>
            <pc:sldMk cId="4212719597" sldId="3557"/>
            <ac:spMk id="8" creationId="{A7187B47-FB87-805C-FA76-5462B4C1BD47}"/>
          </ac:spMkLst>
        </pc:spChg>
        <pc:spChg chg="add mod">
          <ac:chgData name="Xiting Wang" userId="4215c639-9d29-431d-98bc-3378e62bb0e5" providerId="ADAL" clId="{D279339C-3391-4976-A63B-85B8746ECA90}" dt="2022-07-15T03:58:07.061" v="1608" actId="1036"/>
          <ac:spMkLst>
            <pc:docMk/>
            <pc:sldMk cId="4212719597" sldId="3557"/>
            <ac:spMk id="10" creationId="{9296EAAB-FCE5-9840-0782-4D8130BBDC14}"/>
          </ac:spMkLst>
        </pc:spChg>
        <pc:picChg chg="add mod">
          <ac:chgData name="Xiting Wang" userId="4215c639-9d29-431d-98bc-3378e62bb0e5" providerId="ADAL" clId="{D279339C-3391-4976-A63B-85B8746ECA90}" dt="2022-07-15T03:58:09.563" v="1609" actId="1076"/>
          <ac:picMkLst>
            <pc:docMk/>
            <pc:sldMk cId="4212719597" sldId="3557"/>
            <ac:picMk id="5" creationId="{9BFD86E0-5EB1-164B-95CF-C2B1DF549C3D}"/>
          </ac:picMkLst>
        </pc:picChg>
        <pc:picChg chg="add mod">
          <ac:chgData name="Xiting Wang" userId="4215c639-9d29-431d-98bc-3378e62bb0e5" providerId="ADAL" clId="{D279339C-3391-4976-A63B-85B8746ECA90}" dt="2022-07-15T03:58:11.907" v="1610" actId="1076"/>
          <ac:picMkLst>
            <pc:docMk/>
            <pc:sldMk cId="4212719597" sldId="3557"/>
            <ac:picMk id="7" creationId="{6E30C0B1-AF5E-A1DC-E21F-A6C3564D1F26}"/>
          </ac:picMkLst>
        </pc:picChg>
      </pc:sldChg>
      <pc:sldChg chg="addSp delSp modSp add mod modTransition">
        <pc:chgData name="Xiting Wang" userId="4215c639-9d29-431d-98bc-3378e62bb0e5" providerId="ADAL" clId="{D279339C-3391-4976-A63B-85B8746ECA90}" dt="2022-07-15T05:31:56.690" v="1873" actId="1038"/>
        <pc:sldMkLst>
          <pc:docMk/>
          <pc:sldMk cId="568292477" sldId="3558"/>
        </pc:sldMkLst>
        <pc:spChg chg="mod">
          <ac:chgData name="Xiting Wang" userId="4215c639-9d29-431d-98bc-3378e62bb0e5" providerId="ADAL" clId="{D279339C-3391-4976-A63B-85B8746ECA90}" dt="2022-07-15T05:31:56.690" v="1873" actId="1038"/>
          <ac:spMkLst>
            <pc:docMk/>
            <pc:sldMk cId="568292477" sldId="3558"/>
            <ac:spMk id="8" creationId="{A7187B47-FB87-805C-FA76-5462B4C1BD47}"/>
          </ac:spMkLst>
        </pc:spChg>
        <pc:spChg chg="add del">
          <ac:chgData name="Xiting Wang" userId="4215c639-9d29-431d-98bc-3378e62bb0e5" providerId="ADAL" clId="{D279339C-3391-4976-A63B-85B8746ECA90}" dt="2022-07-15T04:19:16.434" v="1804" actId="22"/>
          <ac:spMkLst>
            <pc:docMk/>
            <pc:sldMk cId="568292477" sldId="3558"/>
            <ac:spMk id="11" creationId="{5DECC661-127D-0C3D-C328-B7831F747959}"/>
          </ac:spMkLst>
        </pc:spChg>
        <pc:spChg chg="add del">
          <ac:chgData name="Xiting Wang" userId="4215c639-9d29-431d-98bc-3378e62bb0e5" providerId="ADAL" clId="{D279339C-3391-4976-A63B-85B8746ECA90}" dt="2022-07-15T04:19:20.305" v="1811" actId="22"/>
          <ac:spMkLst>
            <pc:docMk/>
            <pc:sldMk cId="568292477" sldId="3558"/>
            <ac:spMk id="13" creationId="{D1A3C95B-0523-D6A1-E1F0-A70BF2510871}"/>
          </ac:spMkLst>
        </pc:spChg>
        <pc:spChg chg="add del">
          <ac:chgData name="Xiting Wang" userId="4215c639-9d29-431d-98bc-3378e62bb0e5" providerId="ADAL" clId="{D279339C-3391-4976-A63B-85B8746ECA90}" dt="2022-07-15T04:19:23.929" v="1813" actId="22"/>
          <ac:spMkLst>
            <pc:docMk/>
            <pc:sldMk cId="568292477" sldId="3558"/>
            <ac:spMk id="15" creationId="{2D647A17-52A0-94D7-6F3B-8E932AFDE0D1}"/>
          </ac:spMkLst>
        </pc:spChg>
        <pc:spChg chg="add del">
          <ac:chgData name="Xiting Wang" userId="4215c639-9d29-431d-98bc-3378e62bb0e5" providerId="ADAL" clId="{D279339C-3391-4976-A63B-85B8746ECA90}" dt="2022-07-15T04:19:26.905" v="1816" actId="22"/>
          <ac:spMkLst>
            <pc:docMk/>
            <pc:sldMk cId="568292477" sldId="3558"/>
            <ac:spMk id="27" creationId="{F8287AE7-A6A8-18C5-C4E9-6769031573BE}"/>
          </ac:spMkLst>
        </pc:spChg>
        <pc:spChg chg="add del">
          <ac:chgData name="Xiting Wang" userId="4215c639-9d29-431d-98bc-3378e62bb0e5" providerId="ADAL" clId="{D279339C-3391-4976-A63B-85B8746ECA90}" dt="2022-07-15T04:19:29.920" v="1820" actId="22"/>
          <ac:spMkLst>
            <pc:docMk/>
            <pc:sldMk cId="568292477" sldId="3558"/>
            <ac:spMk id="32" creationId="{BF45A0B1-4AF2-B375-DCCF-27668EABCA46}"/>
          </ac:spMkLst>
        </pc:spChg>
        <pc:spChg chg="add del">
          <ac:chgData name="Xiting Wang" userId="4215c639-9d29-431d-98bc-3378e62bb0e5" providerId="ADAL" clId="{D279339C-3391-4976-A63B-85B8746ECA90}" dt="2022-07-15T04:19:32.904" v="1825" actId="22"/>
          <ac:spMkLst>
            <pc:docMk/>
            <pc:sldMk cId="568292477" sldId="3558"/>
            <ac:spMk id="35" creationId="{A28EFC9B-7A80-46D5-3409-28BDA69FEB68}"/>
          </ac:spMkLst>
        </pc:spChg>
        <pc:spChg chg="add del">
          <ac:chgData name="Xiting Wang" userId="4215c639-9d29-431d-98bc-3378e62bb0e5" providerId="ADAL" clId="{D279339C-3391-4976-A63B-85B8746ECA90}" dt="2022-07-15T04:19:36.769" v="1829" actId="22"/>
          <ac:spMkLst>
            <pc:docMk/>
            <pc:sldMk cId="568292477" sldId="3558"/>
            <ac:spMk id="37" creationId="{CE990A18-D22F-BC11-C076-C7692D062BA8}"/>
          </ac:spMkLst>
        </pc:spChg>
        <pc:spChg chg="add del">
          <ac:chgData name="Xiting Wang" userId="4215c639-9d29-431d-98bc-3378e62bb0e5" providerId="ADAL" clId="{D279339C-3391-4976-A63B-85B8746ECA90}" dt="2022-07-15T04:19:56.387" v="1836" actId="22"/>
          <ac:spMkLst>
            <pc:docMk/>
            <pc:sldMk cId="568292477" sldId="3558"/>
            <ac:spMk id="39" creationId="{7403E74E-6437-2080-42BF-704FC4976B01}"/>
          </ac:spMkLst>
        </pc:spChg>
        <pc:spChg chg="add del">
          <ac:chgData name="Xiting Wang" userId="4215c639-9d29-431d-98bc-3378e62bb0e5" providerId="ADAL" clId="{D279339C-3391-4976-A63B-85B8746ECA90}" dt="2022-07-15T05:31:24.045" v="1846" actId="22"/>
          <ac:spMkLst>
            <pc:docMk/>
            <pc:sldMk cId="568292477" sldId="3558"/>
            <ac:spMk id="41" creationId="{3EBE830D-8731-5279-0894-BE986D0CE455}"/>
          </ac:spMkLst>
        </pc:spChg>
        <pc:spChg chg="add del">
          <ac:chgData name="Xiting Wang" userId="4215c639-9d29-431d-98bc-3378e62bb0e5" providerId="ADAL" clId="{D279339C-3391-4976-A63B-85B8746ECA90}" dt="2022-07-15T05:31:24.972" v="1848" actId="22"/>
          <ac:spMkLst>
            <pc:docMk/>
            <pc:sldMk cId="568292477" sldId="3558"/>
            <ac:spMk id="43" creationId="{8E7EDB25-AF6B-AA53-6D19-F1EE253A5A8F}"/>
          </ac:spMkLst>
        </pc:spChg>
        <pc:spChg chg="add del">
          <ac:chgData name="Xiting Wang" userId="4215c639-9d29-431d-98bc-3378e62bb0e5" providerId="ADAL" clId="{D279339C-3391-4976-A63B-85B8746ECA90}" dt="2022-07-15T05:31:27.894" v="1855" actId="22"/>
          <ac:spMkLst>
            <pc:docMk/>
            <pc:sldMk cId="568292477" sldId="3558"/>
            <ac:spMk id="45" creationId="{C07192E2-099A-A6A0-882B-454DFB8DAE52}"/>
          </ac:spMkLst>
        </pc:spChg>
        <pc:spChg chg="add del">
          <ac:chgData name="Xiting Wang" userId="4215c639-9d29-431d-98bc-3378e62bb0e5" providerId="ADAL" clId="{D279339C-3391-4976-A63B-85B8746ECA90}" dt="2022-07-15T05:31:30.351" v="1859" actId="22"/>
          <ac:spMkLst>
            <pc:docMk/>
            <pc:sldMk cId="568292477" sldId="3558"/>
            <ac:spMk id="47" creationId="{B10929D4-A3FB-193A-71BC-9D230F7ADD54}"/>
          </ac:spMkLst>
        </pc:spChg>
        <pc:spChg chg="add del">
          <ac:chgData name="Xiting Wang" userId="4215c639-9d29-431d-98bc-3378e62bb0e5" providerId="ADAL" clId="{D279339C-3391-4976-A63B-85B8746ECA90}" dt="2022-07-15T05:31:34.440" v="1865" actId="22"/>
          <ac:spMkLst>
            <pc:docMk/>
            <pc:sldMk cId="568292477" sldId="3558"/>
            <ac:spMk id="49" creationId="{382A26DE-FFFB-643F-A0D8-5598C39D939D}"/>
          </ac:spMkLst>
        </pc:spChg>
        <pc:spChg chg="add del">
          <ac:chgData name="Xiting Wang" userId="4215c639-9d29-431d-98bc-3378e62bb0e5" providerId="ADAL" clId="{D279339C-3391-4976-A63B-85B8746ECA90}" dt="2022-07-15T05:31:36.852" v="1868" actId="22"/>
          <ac:spMkLst>
            <pc:docMk/>
            <pc:sldMk cId="568292477" sldId="3558"/>
            <ac:spMk id="51" creationId="{46E5F142-638A-2523-1810-23692BF53B14}"/>
          </ac:spMkLst>
        </pc:spChg>
        <pc:spChg chg="add del">
          <ac:chgData name="Xiting Wang" userId="4215c639-9d29-431d-98bc-3378e62bb0e5" providerId="ADAL" clId="{D279339C-3391-4976-A63B-85B8746ECA90}" dt="2022-07-15T05:31:44.073" v="1870" actId="22"/>
          <ac:spMkLst>
            <pc:docMk/>
            <pc:sldMk cId="568292477" sldId="3558"/>
            <ac:spMk id="53" creationId="{22146C18-3482-F7A3-AC85-64EED6FD6763}"/>
          </ac:spMkLst>
        </pc:spChg>
        <pc:picChg chg="del">
          <ac:chgData name="Xiting Wang" userId="4215c639-9d29-431d-98bc-3378e62bb0e5" providerId="ADAL" clId="{D279339C-3391-4976-A63B-85B8746ECA90}" dt="2022-07-15T04:00:03.528" v="1626" actId="478"/>
          <ac:picMkLst>
            <pc:docMk/>
            <pc:sldMk cId="568292477" sldId="3558"/>
            <ac:picMk id="5" creationId="{9BFD86E0-5EB1-164B-95CF-C2B1DF549C3D}"/>
          </ac:picMkLst>
        </pc:picChg>
        <pc:picChg chg="add mod">
          <ac:chgData name="Xiting Wang" userId="4215c639-9d29-431d-98bc-3378e62bb0e5" providerId="ADAL" clId="{D279339C-3391-4976-A63B-85B8746ECA90}" dt="2022-07-15T04:00:14.220" v="1631" actId="1076"/>
          <ac:picMkLst>
            <pc:docMk/>
            <pc:sldMk cId="568292477" sldId="3558"/>
            <ac:picMk id="6" creationId="{18B84051-7CED-D834-6311-8A6F7C097468}"/>
          </ac:picMkLst>
        </pc:picChg>
        <pc:picChg chg="del">
          <ac:chgData name="Xiting Wang" userId="4215c639-9d29-431d-98bc-3378e62bb0e5" providerId="ADAL" clId="{D279339C-3391-4976-A63B-85B8746ECA90}" dt="2022-07-15T04:00:03.528" v="1626" actId="478"/>
          <ac:picMkLst>
            <pc:docMk/>
            <pc:sldMk cId="568292477" sldId="3558"/>
            <ac:picMk id="7" creationId="{6E30C0B1-AF5E-A1DC-E21F-A6C3564D1F26}"/>
          </ac:picMkLst>
        </pc:picChg>
      </pc:sldChg>
      <pc:sldChg chg="addSp 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3311827159" sldId="3559"/>
        </pc:sldMkLst>
        <pc:spChg chg="mod">
          <ac:chgData name="Xiting Wang" userId="4215c639-9d29-431d-98bc-3378e62bb0e5" providerId="ADAL" clId="{D279339C-3391-4976-A63B-85B8746ECA90}" dt="2022-07-15T04:02:00.278" v="1675" actId="20577"/>
          <ac:spMkLst>
            <pc:docMk/>
            <pc:sldMk cId="3311827159" sldId="3559"/>
            <ac:spMk id="8" creationId="{A7187B47-FB87-805C-FA76-5462B4C1BD47}"/>
          </ac:spMkLst>
        </pc:spChg>
        <pc:spChg chg="del">
          <ac:chgData name="Xiting Wang" userId="4215c639-9d29-431d-98bc-3378e62bb0e5" providerId="ADAL" clId="{D279339C-3391-4976-A63B-85B8746ECA90}" dt="2022-07-15T04:02:02.760" v="1676" actId="478"/>
          <ac:spMkLst>
            <pc:docMk/>
            <pc:sldMk cId="3311827159" sldId="3559"/>
            <ac:spMk id="10" creationId="{9296EAAB-FCE5-9840-0782-4D8130BBDC14}"/>
          </ac:spMkLst>
        </pc:spChg>
        <pc:spChg chg="add">
          <ac:chgData name="Xiting Wang" userId="4215c639-9d29-431d-98bc-3378e62bb0e5" providerId="ADAL" clId="{D279339C-3391-4976-A63B-85B8746ECA90}" dt="2022-07-15T04:02:07.043" v="1677" actId="22"/>
          <ac:spMkLst>
            <pc:docMk/>
            <pc:sldMk cId="3311827159" sldId="3559"/>
            <ac:spMk id="12" creationId="{EDDF54A1-0F6F-AEB6-ACAE-73DDAC2AAD90}"/>
          </ac:spMkLst>
        </pc:spChg>
        <pc:picChg chg="add mod">
          <ac:chgData name="Xiting Wang" userId="4215c639-9d29-431d-98bc-3378e62bb0e5" providerId="ADAL" clId="{D279339C-3391-4976-A63B-85B8746ECA90}" dt="2022-07-15T04:02:09.253" v="1678" actId="1076"/>
          <ac:picMkLst>
            <pc:docMk/>
            <pc:sldMk cId="3311827159" sldId="3559"/>
            <ac:picMk id="5" creationId="{E0FDB213-5B44-6007-6724-5F29DF158964}"/>
          </ac:picMkLst>
        </pc:picChg>
        <pc:picChg chg="del">
          <ac:chgData name="Xiting Wang" userId="4215c639-9d29-431d-98bc-3378e62bb0e5" providerId="ADAL" clId="{D279339C-3391-4976-A63B-85B8746ECA90}" dt="2022-07-15T04:01:37.647" v="1663" actId="478"/>
          <ac:picMkLst>
            <pc:docMk/>
            <pc:sldMk cId="3311827159" sldId="3559"/>
            <ac:picMk id="6" creationId="{18B84051-7CED-D834-6311-8A6F7C097468}"/>
          </ac:picMkLst>
        </pc:picChg>
        <pc:picChg chg="add mod">
          <ac:chgData name="Xiting Wang" userId="4215c639-9d29-431d-98bc-3378e62bb0e5" providerId="ADAL" clId="{D279339C-3391-4976-A63B-85B8746ECA90}" dt="2022-07-15T04:02:12.916" v="1680" actId="1076"/>
          <ac:picMkLst>
            <pc:docMk/>
            <pc:sldMk cId="3311827159" sldId="3559"/>
            <ac:picMk id="9" creationId="{FEAD94F8-B8D3-4642-F302-9D0F7ED53549}"/>
          </ac:picMkLst>
        </pc:picChg>
      </pc:sldChg>
      <pc:sldChg chg="delSp modSp add mod modTransition">
        <pc:chgData name="Xiting Wang" userId="4215c639-9d29-431d-98bc-3378e62bb0e5" providerId="ADAL" clId="{D279339C-3391-4976-A63B-85B8746ECA90}" dt="2022-07-15T04:06:08.630" v="1710"/>
        <pc:sldMkLst>
          <pc:docMk/>
          <pc:sldMk cId="3124376792" sldId="3560"/>
        </pc:sldMkLst>
        <pc:spChg chg="mod">
          <ac:chgData name="Xiting Wang" userId="4215c639-9d29-431d-98bc-3378e62bb0e5" providerId="ADAL" clId="{D279339C-3391-4976-A63B-85B8746ECA90}" dt="2022-07-15T04:02:59.381" v="1689" actId="14100"/>
          <ac:spMkLst>
            <pc:docMk/>
            <pc:sldMk cId="3124376792" sldId="3560"/>
            <ac:spMk id="8" creationId="{A7187B47-FB87-805C-FA76-5462B4C1BD47}"/>
          </ac:spMkLst>
        </pc:spChg>
        <pc:spChg chg="del">
          <ac:chgData name="Xiting Wang" userId="4215c639-9d29-431d-98bc-3378e62bb0e5" providerId="ADAL" clId="{D279339C-3391-4976-A63B-85B8746ECA90}" dt="2022-07-15T04:02:55.453" v="1688" actId="478"/>
          <ac:spMkLst>
            <pc:docMk/>
            <pc:sldMk cId="3124376792" sldId="3560"/>
            <ac:spMk id="12" creationId="{EDDF54A1-0F6F-AEB6-ACAE-73DDAC2AAD90}"/>
          </ac:spMkLst>
        </pc:spChg>
        <pc:spChg chg="mod">
          <ac:chgData name="Xiting Wang" userId="4215c639-9d29-431d-98bc-3378e62bb0e5" providerId="ADAL" clId="{D279339C-3391-4976-A63B-85B8746ECA90}" dt="2022-07-15T04:02:33.948" v="1683" actId="207"/>
          <ac:spMkLst>
            <pc:docMk/>
            <pc:sldMk cId="3124376792" sldId="3560"/>
            <ac:spMk id="28" creationId="{31580AA4-284B-5FAF-ED26-AEDCB5B8F65A}"/>
          </ac:spMkLst>
        </pc:spChg>
        <pc:spChg chg="mod">
          <ac:chgData name="Xiting Wang" userId="4215c639-9d29-431d-98bc-3378e62bb0e5" providerId="ADAL" clId="{D279339C-3391-4976-A63B-85B8746ECA90}" dt="2022-07-15T04:02:37.929" v="1684" actId="207"/>
          <ac:spMkLst>
            <pc:docMk/>
            <pc:sldMk cId="3124376792" sldId="3560"/>
            <ac:spMk id="30" creationId="{3EF48CC7-792C-DE11-578E-3120005A15DC}"/>
          </ac:spMkLst>
        </pc:spChg>
        <pc:spChg chg="mod">
          <ac:chgData name="Xiting Wang" userId="4215c639-9d29-431d-98bc-3378e62bb0e5" providerId="ADAL" clId="{D279339C-3391-4976-A63B-85B8746ECA90}" dt="2022-07-15T04:02:44.309" v="1685" actId="1076"/>
          <ac:spMkLst>
            <pc:docMk/>
            <pc:sldMk cId="3124376792" sldId="3560"/>
            <ac:spMk id="33" creationId="{EC9F86CE-0E61-AE0A-5140-F747CC42CA87}"/>
          </ac:spMkLst>
        </pc:spChg>
        <pc:picChg chg="del">
          <ac:chgData name="Xiting Wang" userId="4215c639-9d29-431d-98bc-3378e62bb0e5" providerId="ADAL" clId="{D279339C-3391-4976-A63B-85B8746ECA90}" dt="2022-07-15T04:02:55.453" v="1688" actId="478"/>
          <ac:picMkLst>
            <pc:docMk/>
            <pc:sldMk cId="3124376792" sldId="3560"/>
            <ac:picMk id="5" creationId="{E0FDB213-5B44-6007-6724-5F29DF158964}"/>
          </ac:picMkLst>
        </pc:picChg>
        <pc:picChg chg="del">
          <ac:chgData name="Xiting Wang" userId="4215c639-9d29-431d-98bc-3378e62bb0e5" providerId="ADAL" clId="{D279339C-3391-4976-A63B-85B8746ECA90}" dt="2022-07-15T04:02:55.453" v="1688" actId="478"/>
          <ac:picMkLst>
            <pc:docMk/>
            <pc:sldMk cId="3124376792" sldId="3560"/>
            <ac:picMk id="9" creationId="{FEAD94F8-B8D3-4642-F302-9D0F7ED53549}"/>
          </ac:picMkLst>
        </pc:picChg>
      </pc:sldChg>
      <pc:sldMasterChg chg="modSldLayout">
        <pc:chgData name="Xiting Wang" userId="4215c639-9d29-431d-98bc-3378e62bb0e5" providerId="ADAL" clId="{D279339C-3391-4976-A63B-85B8746ECA90}" dt="2022-07-15T02:37:22.372" v="125" actId="14100"/>
        <pc:sldMasterMkLst>
          <pc:docMk/>
          <pc:sldMasterMk cId="350555466" sldId="2147483648"/>
        </pc:sldMasterMkLst>
        <pc:sldLayoutChg chg="addSp delSp modSp mod">
          <pc:chgData name="Xiting Wang" userId="4215c639-9d29-431d-98bc-3378e62bb0e5" providerId="ADAL" clId="{D279339C-3391-4976-A63B-85B8746ECA90}" dt="2022-07-15T02:34:00.106" v="91"/>
          <pc:sldLayoutMkLst>
            <pc:docMk/>
            <pc:sldMasterMk cId="350555466" sldId="2147483648"/>
            <pc:sldLayoutMk cId="1656171255" sldId="2147483649"/>
          </pc:sldLayoutMkLst>
          <pc:spChg chg="add mod">
            <ac:chgData name="Xiting Wang" userId="4215c639-9d29-431d-98bc-3378e62bb0e5" providerId="ADAL" clId="{D279339C-3391-4976-A63B-85B8746ECA90}" dt="2022-07-15T02:34:00.106" v="91"/>
            <ac:spMkLst>
              <pc:docMk/>
              <pc:sldMasterMk cId="350555466" sldId="2147483648"/>
              <pc:sldLayoutMk cId="1656171255" sldId="2147483649"/>
              <ac:spMk id="6" creationId="{D5EB7C57-8167-8741-1256-A7EA00638286}"/>
            </ac:spMkLst>
          </pc:spChg>
          <pc:spChg chg="del">
            <ac:chgData name="Xiting Wang" userId="4215c639-9d29-431d-98bc-3378e62bb0e5" providerId="ADAL" clId="{D279339C-3391-4976-A63B-85B8746ECA90}" dt="2022-07-15T02:33:59.862" v="90" actId="478"/>
            <ac:spMkLst>
              <pc:docMk/>
              <pc:sldMasterMk cId="350555466" sldId="2147483648"/>
              <pc:sldLayoutMk cId="1656171255" sldId="2147483649"/>
              <ac:spMk id="8" creationId="{13A69B29-4E28-0592-5066-946874B2FD41}"/>
            </ac:spMkLst>
          </pc:spChg>
        </pc:sldLayoutChg>
        <pc:sldLayoutChg chg="addSp delSp modSp mod">
          <pc:chgData name="Xiting Wang" userId="4215c639-9d29-431d-98bc-3378e62bb0e5" providerId="ADAL" clId="{D279339C-3391-4976-A63B-85B8746ECA90}" dt="2022-07-15T02:37:22.372" v="125" actId="14100"/>
          <pc:sldLayoutMkLst>
            <pc:docMk/>
            <pc:sldMasterMk cId="350555466" sldId="2147483648"/>
            <pc:sldLayoutMk cId="1812532487" sldId="2147483650"/>
          </pc:sldLayoutMkLst>
          <pc:spChg chg="mod">
            <ac:chgData name="Xiting Wang" userId="4215c639-9d29-431d-98bc-3378e62bb0e5" providerId="ADAL" clId="{D279339C-3391-4976-A63B-85B8746ECA90}" dt="2022-07-15T02:37:22.372" v="125" actId="14100"/>
            <ac:spMkLst>
              <pc:docMk/>
              <pc:sldMasterMk cId="350555466" sldId="2147483648"/>
              <pc:sldLayoutMk cId="1812532487" sldId="2147483650"/>
              <ac:spMk id="2" creationId="{CDFEE65D-1491-4BF8-A145-A85ECA5410C8}"/>
            </ac:spMkLst>
          </pc:spChg>
          <pc:spChg chg="mod">
            <ac:chgData name="Xiting Wang" userId="4215c639-9d29-431d-98bc-3378e62bb0e5" providerId="ADAL" clId="{D279339C-3391-4976-A63B-85B8746ECA90}" dt="2022-07-15T02:35:09.260" v="95" actId="14100"/>
            <ac:spMkLst>
              <pc:docMk/>
              <pc:sldMasterMk cId="350555466" sldId="2147483648"/>
              <pc:sldLayoutMk cId="1812532487" sldId="2147483650"/>
              <ac:spMk id="3" creationId="{42E1824C-82EE-47C4-9295-601EC0D21169}"/>
            </ac:spMkLst>
          </pc:spChg>
          <pc:spChg chg="mod">
            <ac:chgData name="Xiting Wang" userId="4215c639-9d29-431d-98bc-3378e62bb0e5" providerId="ADAL" clId="{D279339C-3391-4976-A63B-85B8746ECA90}" dt="2022-07-15T02:33:55.942" v="89" actId="1076"/>
            <ac:spMkLst>
              <pc:docMk/>
              <pc:sldMasterMk cId="350555466" sldId="2147483648"/>
              <pc:sldLayoutMk cId="1812532487" sldId="2147483650"/>
              <ac:spMk id="7" creationId="{E5B71714-F186-2FA9-F5B7-125786F0FEDA}"/>
            </ac:spMkLst>
          </pc:spChg>
          <pc:spChg chg="mod">
            <ac:chgData name="Xiting Wang" userId="4215c639-9d29-431d-98bc-3378e62bb0e5" providerId="ADAL" clId="{D279339C-3391-4976-A63B-85B8746ECA90}" dt="2022-07-15T02:33:47.326" v="87"/>
            <ac:spMkLst>
              <pc:docMk/>
              <pc:sldMasterMk cId="350555466" sldId="2147483648"/>
              <pc:sldLayoutMk cId="1812532487" sldId="2147483650"/>
              <ac:spMk id="8" creationId="{2CB3463F-04DA-FD28-9397-B0E511D398DE}"/>
            </ac:spMkLst>
          </pc:spChg>
          <pc:spChg chg="mod">
            <ac:chgData name="Xiting Wang" userId="4215c639-9d29-431d-98bc-3378e62bb0e5" providerId="ADAL" clId="{D279339C-3391-4976-A63B-85B8746ECA90}" dt="2022-07-15T02:33:47.326" v="87"/>
            <ac:spMkLst>
              <pc:docMk/>
              <pc:sldMasterMk cId="350555466" sldId="2147483648"/>
              <pc:sldLayoutMk cId="1812532487" sldId="2147483650"/>
              <ac:spMk id="9" creationId="{5523A92A-5D3B-E7E1-B655-068AF8B7CFB8}"/>
            </ac:spMkLst>
          </pc:spChg>
          <pc:spChg chg="mod">
            <ac:chgData name="Xiting Wang" userId="4215c639-9d29-431d-98bc-3378e62bb0e5" providerId="ADAL" clId="{D279339C-3391-4976-A63B-85B8746ECA90}" dt="2022-07-15T02:33:47.326" v="87"/>
            <ac:spMkLst>
              <pc:docMk/>
              <pc:sldMasterMk cId="350555466" sldId="2147483648"/>
              <pc:sldLayoutMk cId="1812532487" sldId="2147483650"/>
              <ac:spMk id="10" creationId="{BC6A97C9-849C-EF94-AD04-F558F540DFE9}"/>
            </ac:spMkLst>
          </pc:spChg>
          <pc:spChg chg="mod">
            <ac:chgData name="Xiting Wang" userId="4215c639-9d29-431d-98bc-3378e62bb0e5" providerId="ADAL" clId="{D279339C-3391-4976-A63B-85B8746ECA90}" dt="2022-07-15T02:33:47.326" v="87"/>
            <ac:spMkLst>
              <pc:docMk/>
              <pc:sldMasterMk cId="350555466" sldId="2147483648"/>
              <pc:sldLayoutMk cId="1812532487" sldId="2147483650"/>
              <ac:spMk id="11" creationId="{629D99E7-BFD0-E236-830E-48D927E4138F}"/>
            </ac:spMkLst>
          </pc:spChg>
          <pc:spChg chg="mod">
            <ac:chgData name="Xiting Wang" userId="4215c639-9d29-431d-98bc-3378e62bb0e5" providerId="ADAL" clId="{D279339C-3391-4976-A63B-85B8746ECA90}" dt="2022-07-15T02:33:47.326" v="87"/>
            <ac:spMkLst>
              <pc:docMk/>
              <pc:sldMasterMk cId="350555466" sldId="2147483648"/>
              <pc:sldLayoutMk cId="1812532487" sldId="2147483650"/>
              <ac:spMk id="13" creationId="{BB045E10-FFBE-5FC8-9CD1-51A3F92065A5}"/>
            </ac:spMkLst>
          </pc:spChg>
          <pc:spChg chg="mod">
            <ac:chgData name="Xiting Wang" userId="4215c639-9d29-431d-98bc-3378e62bb0e5" providerId="ADAL" clId="{D279339C-3391-4976-A63B-85B8746ECA90}" dt="2022-07-15T02:33:47.326" v="87"/>
            <ac:spMkLst>
              <pc:docMk/>
              <pc:sldMasterMk cId="350555466" sldId="2147483648"/>
              <pc:sldLayoutMk cId="1812532487" sldId="2147483650"/>
              <ac:spMk id="14" creationId="{42993A30-F321-AFBD-4C18-1249AF8BF8ED}"/>
            </ac:spMkLst>
          </pc:spChg>
          <pc:spChg chg="mod">
            <ac:chgData name="Xiting Wang" userId="4215c639-9d29-431d-98bc-3378e62bb0e5" providerId="ADAL" clId="{D279339C-3391-4976-A63B-85B8746ECA90}" dt="2022-07-15T02:33:47.326" v="87"/>
            <ac:spMkLst>
              <pc:docMk/>
              <pc:sldMasterMk cId="350555466" sldId="2147483648"/>
              <pc:sldLayoutMk cId="1812532487" sldId="2147483650"/>
              <ac:spMk id="15" creationId="{99654A78-544E-45BD-61CC-2779720529C6}"/>
            </ac:spMkLst>
          </pc:spChg>
          <pc:spChg chg="mod">
            <ac:chgData name="Xiting Wang" userId="4215c639-9d29-431d-98bc-3378e62bb0e5" providerId="ADAL" clId="{D279339C-3391-4976-A63B-85B8746ECA90}" dt="2022-07-15T02:33:47.326" v="87"/>
            <ac:spMkLst>
              <pc:docMk/>
              <pc:sldMasterMk cId="350555466" sldId="2147483648"/>
              <pc:sldLayoutMk cId="1812532487" sldId="2147483650"/>
              <ac:spMk id="16" creationId="{10F2980F-BD59-D0C5-5E06-08E6B2FB4877}"/>
            </ac:spMkLst>
          </pc:spChg>
          <pc:spChg chg="mod">
            <ac:chgData name="Xiting Wang" userId="4215c639-9d29-431d-98bc-3378e62bb0e5" providerId="ADAL" clId="{D279339C-3391-4976-A63B-85B8746ECA90}" dt="2022-07-15T02:33:47.326" v="87"/>
            <ac:spMkLst>
              <pc:docMk/>
              <pc:sldMasterMk cId="350555466" sldId="2147483648"/>
              <pc:sldLayoutMk cId="1812532487" sldId="2147483650"/>
              <ac:spMk id="17" creationId="{91A30B0D-DE3C-2610-0451-E26BCBAAFEB5}"/>
            </ac:spMkLst>
          </pc:spChg>
          <pc:grpChg chg="add del mod">
            <ac:chgData name="Xiting Wang" userId="4215c639-9d29-431d-98bc-3378e62bb0e5" providerId="ADAL" clId="{D279339C-3391-4976-A63B-85B8746ECA90}" dt="2022-07-15T02:35:06.369" v="94" actId="21"/>
            <ac:grpSpMkLst>
              <pc:docMk/>
              <pc:sldMasterMk cId="350555466" sldId="2147483648"/>
              <pc:sldLayoutMk cId="1812532487" sldId="2147483650"/>
              <ac:grpSpMk id="6" creationId="{D436CD53-9154-247C-9DDB-AE424BE777D9}"/>
            </ac:grpSpMkLst>
          </pc:grpChg>
        </pc:sldLayoutChg>
      </pc:sldMasterChg>
    </pc:docChg>
  </pc:docChgLst>
  <pc:docChgLst>
    <pc:chgData name="Xiting Wang" userId="4215c639-9d29-431d-98bc-3378e62bb0e5" providerId="ADAL" clId="{709C4146-AF52-47A8-A5AB-DB73CE59BF94}"/>
    <pc:docChg chg="undo custSel addSld delSld modSld sldOrd modMainMaster modSection">
      <pc:chgData name="Xiting Wang" userId="4215c639-9d29-431d-98bc-3378e62bb0e5" providerId="ADAL" clId="{709C4146-AF52-47A8-A5AB-DB73CE59BF94}" dt="2022-07-15T02:29:02.502" v="839" actId="14100"/>
      <pc:docMkLst>
        <pc:docMk/>
      </pc:docMkLst>
      <pc:sldChg chg="modSp mod">
        <pc:chgData name="Xiting Wang" userId="4215c639-9d29-431d-98bc-3378e62bb0e5" providerId="ADAL" clId="{709C4146-AF52-47A8-A5AB-DB73CE59BF94}" dt="2022-07-15T02:24:50.770" v="794" actId="27636"/>
        <pc:sldMkLst>
          <pc:docMk/>
          <pc:sldMk cId="3375421449" sldId="267"/>
        </pc:sldMkLst>
        <pc:spChg chg="mod">
          <ac:chgData name="Xiting Wang" userId="4215c639-9d29-431d-98bc-3378e62bb0e5" providerId="ADAL" clId="{709C4146-AF52-47A8-A5AB-DB73CE59BF94}" dt="2022-07-15T02:24:50.770" v="794" actId="27636"/>
          <ac:spMkLst>
            <pc:docMk/>
            <pc:sldMk cId="3375421449" sldId="267"/>
            <ac:spMk id="2" creationId="{3B8D4371-1543-5569-FA95-8434E5C345AC}"/>
          </ac:spMkLst>
        </pc:spChg>
      </pc:sldChg>
      <pc:sldChg chg="modSp mod">
        <pc:chgData name="Xiting Wang" userId="4215c639-9d29-431d-98bc-3378e62bb0e5" providerId="ADAL" clId="{709C4146-AF52-47A8-A5AB-DB73CE59BF94}" dt="2022-07-15T02:24:50.774" v="795" actId="27636"/>
        <pc:sldMkLst>
          <pc:docMk/>
          <pc:sldMk cId="3647643030" sldId="268"/>
        </pc:sldMkLst>
        <pc:spChg chg="mod">
          <ac:chgData name="Xiting Wang" userId="4215c639-9d29-431d-98bc-3378e62bb0e5" providerId="ADAL" clId="{709C4146-AF52-47A8-A5AB-DB73CE59BF94}" dt="2022-07-15T02:24:50.774" v="795" actId="27636"/>
          <ac:spMkLst>
            <pc:docMk/>
            <pc:sldMk cId="3647643030" sldId="268"/>
            <ac:spMk id="2" creationId="{3B8D4371-1543-5569-FA95-8434E5C345AC}"/>
          </ac:spMkLst>
        </pc:spChg>
      </pc:sldChg>
      <pc:sldChg chg="modSp mod">
        <pc:chgData name="Xiting Wang" userId="4215c639-9d29-431d-98bc-3378e62bb0e5" providerId="ADAL" clId="{709C4146-AF52-47A8-A5AB-DB73CE59BF94}" dt="2022-07-15T02:24:50.794" v="800" actId="27636"/>
        <pc:sldMkLst>
          <pc:docMk/>
          <pc:sldMk cId="1295364034" sldId="1048"/>
        </pc:sldMkLst>
        <pc:spChg chg="mod">
          <ac:chgData name="Xiting Wang" userId="4215c639-9d29-431d-98bc-3378e62bb0e5" providerId="ADAL" clId="{709C4146-AF52-47A8-A5AB-DB73CE59BF94}" dt="2022-07-15T02:24:50.794" v="800" actId="27636"/>
          <ac:spMkLst>
            <pc:docMk/>
            <pc:sldMk cId="1295364034" sldId="1048"/>
            <ac:spMk id="2" creationId="{00000000-0000-0000-0000-000000000000}"/>
          </ac:spMkLst>
        </pc:spChg>
      </pc:sldChg>
      <pc:sldChg chg="modSp mod">
        <pc:chgData name="Xiting Wang" userId="4215c639-9d29-431d-98bc-3378e62bb0e5" providerId="ADAL" clId="{709C4146-AF52-47A8-A5AB-DB73CE59BF94}" dt="2022-07-15T02:24:50.799" v="801" actId="27636"/>
        <pc:sldMkLst>
          <pc:docMk/>
          <pc:sldMk cId="1346248854" sldId="1049"/>
        </pc:sldMkLst>
        <pc:spChg chg="mod">
          <ac:chgData name="Xiting Wang" userId="4215c639-9d29-431d-98bc-3378e62bb0e5" providerId="ADAL" clId="{709C4146-AF52-47A8-A5AB-DB73CE59BF94}" dt="2022-07-15T02:24:50.799" v="801" actId="27636"/>
          <ac:spMkLst>
            <pc:docMk/>
            <pc:sldMk cId="1346248854" sldId="1049"/>
            <ac:spMk id="2" creationId="{00000000-0000-0000-0000-000000000000}"/>
          </ac:spMkLst>
        </pc:spChg>
      </pc:sldChg>
      <pc:sldChg chg="modSp add mod">
        <pc:chgData name="Xiting Wang" userId="4215c639-9d29-431d-98bc-3378e62bb0e5" providerId="ADAL" clId="{709C4146-AF52-47A8-A5AB-DB73CE59BF94}" dt="2022-07-15T02:24:50.817" v="806" actId="27636"/>
        <pc:sldMkLst>
          <pc:docMk/>
          <pc:sldMk cId="31646601" sldId="1075"/>
        </pc:sldMkLst>
        <pc:spChg chg="mod">
          <ac:chgData name="Xiting Wang" userId="4215c639-9d29-431d-98bc-3378e62bb0e5" providerId="ADAL" clId="{709C4146-AF52-47A8-A5AB-DB73CE59BF94}" dt="2022-07-15T02:24:50.817" v="806" actId="27636"/>
          <ac:spMkLst>
            <pc:docMk/>
            <pc:sldMk cId="31646601" sldId="1075"/>
            <ac:spMk id="2" creationId="{18ECD18C-2851-4E9D-966B-B88D1EBEC417}"/>
          </ac:spMkLst>
        </pc:spChg>
      </pc:sldChg>
      <pc:sldChg chg="addSp delSp modSp add del mod">
        <pc:chgData name="Xiting Wang" userId="4215c639-9d29-431d-98bc-3378e62bb0e5" providerId="ADAL" clId="{709C4146-AF52-47A8-A5AB-DB73CE59BF94}" dt="2022-07-15T02:23:40.072" v="714" actId="2696"/>
        <pc:sldMkLst>
          <pc:docMk/>
          <pc:sldMk cId="2477218548" sldId="1075"/>
        </pc:sldMkLst>
        <pc:spChg chg="mod ord">
          <ac:chgData name="Xiting Wang" userId="4215c639-9d29-431d-98bc-3378e62bb0e5" providerId="ADAL" clId="{709C4146-AF52-47A8-A5AB-DB73CE59BF94}" dt="2022-07-15T01:48:48.292" v="100"/>
          <ac:spMkLst>
            <pc:docMk/>
            <pc:sldMk cId="2477218548" sldId="1075"/>
            <ac:spMk id="12" creationId="{E6A46470-5E67-4932-B4D2-0D1D45010624}"/>
          </ac:spMkLst>
        </pc:spChg>
        <pc:spChg chg="add mod">
          <ac:chgData name="Xiting Wang" userId="4215c639-9d29-431d-98bc-3378e62bb0e5" providerId="ADAL" clId="{709C4146-AF52-47A8-A5AB-DB73CE59BF94}" dt="2022-07-15T02:06:47.767" v="505" actId="207"/>
          <ac:spMkLst>
            <pc:docMk/>
            <pc:sldMk cId="2477218548" sldId="1075"/>
            <ac:spMk id="13" creationId="{9CADAB0B-44AB-0F3F-4DF7-D28CB9FF436B}"/>
          </ac:spMkLst>
        </pc:spChg>
        <pc:spChg chg="add mod">
          <ac:chgData name="Xiting Wang" userId="4215c639-9d29-431d-98bc-3378e62bb0e5" providerId="ADAL" clId="{709C4146-AF52-47A8-A5AB-DB73CE59BF94}" dt="2022-07-15T01:48:33.221" v="89" actId="14100"/>
          <ac:spMkLst>
            <pc:docMk/>
            <pc:sldMk cId="2477218548" sldId="1075"/>
            <ac:spMk id="15" creationId="{B41D2F2A-1A68-E9E6-A102-DBA1D2C06C20}"/>
          </ac:spMkLst>
        </pc:spChg>
        <pc:spChg chg="add mod">
          <ac:chgData name="Xiting Wang" userId="4215c639-9d29-431d-98bc-3378e62bb0e5" providerId="ADAL" clId="{709C4146-AF52-47A8-A5AB-DB73CE59BF94}" dt="2022-07-15T01:48:35.261" v="90" actId="14100"/>
          <ac:spMkLst>
            <pc:docMk/>
            <pc:sldMk cId="2477218548" sldId="1075"/>
            <ac:spMk id="17" creationId="{058E9CAC-5A60-63D9-17EA-4057F1685FDC}"/>
          </ac:spMkLst>
        </pc:spChg>
        <pc:spChg chg="add del mod">
          <ac:chgData name="Xiting Wang" userId="4215c639-9d29-431d-98bc-3378e62bb0e5" providerId="ADAL" clId="{709C4146-AF52-47A8-A5AB-DB73CE59BF94}" dt="2022-07-15T01:46:48.853" v="21" actId="478"/>
          <ac:spMkLst>
            <pc:docMk/>
            <pc:sldMk cId="2477218548" sldId="1075"/>
            <ac:spMk id="19" creationId="{1358BE24-829A-D6D2-0E69-69D0F146A7EB}"/>
          </ac:spMkLst>
        </pc:spChg>
        <pc:spChg chg="add mod">
          <ac:chgData name="Xiting Wang" userId="4215c639-9d29-431d-98bc-3378e62bb0e5" providerId="ADAL" clId="{709C4146-AF52-47A8-A5AB-DB73CE59BF94}" dt="2022-07-15T01:48:53.071" v="108" actId="207"/>
          <ac:spMkLst>
            <pc:docMk/>
            <pc:sldMk cId="2477218548" sldId="1075"/>
            <ac:spMk id="21" creationId="{E512B856-D1D0-C5AA-0814-0A0CDBA6BEE7}"/>
          </ac:spMkLst>
        </pc:spChg>
        <pc:spChg chg="add del mod">
          <ac:chgData name="Xiting Wang" userId="4215c639-9d29-431d-98bc-3378e62bb0e5" providerId="ADAL" clId="{709C4146-AF52-47A8-A5AB-DB73CE59BF94}" dt="2022-07-15T01:54:35.709" v="247" actId="21"/>
          <ac:spMkLst>
            <pc:docMk/>
            <pc:sldMk cId="2477218548" sldId="1075"/>
            <ac:spMk id="23" creationId="{D3ACBAF5-0A04-BA30-E140-582D83EE4BE7}"/>
          </ac:spMkLst>
        </pc:spChg>
      </pc:sldChg>
      <pc:sldChg chg="modSp mod">
        <pc:chgData name="Xiting Wang" userId="4215c639-9d29-431d-98bc-3378e62bb0e5" providerId="ADAL" clId="{709C4146-AF52-47A8-A5AB-DB73CE59BF94}" dt="2022-07-15T02:24:50.649" v="765" actId="27636"/>
        <pc:sldMkLst>
          <pc:docMk/>
          <pc:sldMk cId="2761793030" sldId="1088"/>
        </pc:sldMkLst>
        <pc:spChg chg="mod">
          <ac:chgData name="Xiting Wang" userId="4215c639-9d29-431d-98bc-3378e62bb0e5" providerId="ADAL" clId="{709C4146-AF52-47A8-A5AB-DB73CE59BF94}" dt="2022-07-15T02:24:50.649" v="765" actId="27636"/>
          <ac:spMkLst>
            <pc:docMk/>
            <pc:sldMk cId="2761793030" sldId="1088"/>
            <ac:spMk id="2" creationId="{E5C7B33F-871B-44BC-9C66-10421A3FE70C}"/>
          </ac:spMkLst>
        </pc:spChg>
      </pc:sldChg>
      <pc:sldChg chg="modSp mod">
        <pc:chgData name="Xiting Wang" userId="4215c639-9d29-431d-98bc-3378e62bb0e5" providerId="ADAL" clId="{709C4146-AF52-47A8-A5AB-DB73CE59BF94}" dt="2022-07-15T02:24:50.652" v="766" actId="27636"/>
        <pc:sldMkLst>
          <pc:docMk/>
          <pc:sldMk cId="58730874" sldId="3476"/>
        </pc:sldMkLst>
        <pc:spChg chg="mod">
          <ac:chgData name="Xiting Wang" userId="4215c639-9d29-431d-98bc-3378e62bb0e5" providerId="ADAL" clId="{709C4146-AF52-47A8-A5AB-DB73CE59BF94}" dt="2022-07-15T02:24:50.652" v="766" actId="27636"/>
          <ac:spMkLst>
            <pc:docMk/>
            <pc:sldMk cId="58730874" sldId="3476"/>
            <ac:spMk id="2" creationId="{76649D19-50F9-D3DC-BE12-CA59F981E0D4}"/>
          </ac:spMkLst>
        </pc:spChg>
      </pc:sldChg>
      <pc:sldChg chg="modSp mod">
        <pc:chgData name="Xiting Wang" userId="4215c639-9d29-431d-98bc-3378e62bb0e5" providerId="ADAL" clId="{709C4146-AF52-47A8-A5AB-DB73CE59BF94}" dt="2022-07-15T02:24:50.655" v="767" actId="27636"/>
        <pc:sldMkLst>
          <pc:docMk/>
          <pc:sldMk cId="3930337512" sldId="3478"/>
        </pc:sldMkLst>
        <pc:spChg chg="mod">
          <ac:chgData name="Xiting Wang" userId="4215c639-9d29-431d-98bc-3378e62bb0e5" providerId="ADAL" clId="{709C4146-AF52-47A8-A5AB-DB73CE59BF94}" dt="2022-07-15T02:24:50.655" v="767" actId="27636"/>
          <ac:spMkLst>
            <pc:docMk/>
            <pc:sldMk cId="3930337512" sldId="3478"/>
            <ac:spMk id="2" creationId="{4801BC2E-CD1D-37B2-8A5B-62D190EBCC60}"/>
          </ac:spMkLst>
        </pc:spChg>
      </pc:sldChg>
      <pc:sldChg chg="modSp mod">
        <pc:chgData name="Xiting Wang" userId="4215c639-9d29-431d-98bc-3378e62bb0e5" providerId="ADAL" clId="{709C4146-AF52-47A8-A5AB-DB73CE59BF94}" dt="2022-07-15T02:24:50.658" v="768" actId="27636"/>
        <pc:sldMkLst>
          <pc:docMk/>
          <pc:sldMk cId="664400598" sldId="3481"/>
        </pc:sldMkLst>
        <pc:spChg chg="mod">
          <ac:chgData name="Xiting Wang" userId="4215c639-9d29-431d-98bc-3378e62bb0e5" providerId="ADAL" clId="{709C4146-AF52-47A8-A5AB-DB73CE59BF94}" dt="2022-07-15T02:24:50.658" v="768" actId="27636"/>
          <ac:spMkLst>
            <pc:docMk/>
            <pc:sldMk cId="664400598" sldId="3481"/>
            <ac:spMk id="2" creationId="{83DED00A-B453-6C3B-96BA-C6AA09F7F2FE}"/>
          </ac:spMkLst>
        </pc:spChg>
      </pc:sldChg>
      <pc:sldChg chg="modSp mod">
        <pc:chgData name="Xiting Wang" userId="4215c639-9d29-431d-98bc-3378e62bb0e5" providerId="ADAL" clId="{709C4146-AF52-47A8-A5AB-DB73CE59BF94}" dt="2022-07-15T02:24:50.661" v="769" actId="27636"/>
        <pc:sldMkLst>
          <pc:docMk/>
          <pc:sldMk cId="2368414824" sldId="3484"/>
        </pc:sldMkLst>
        <pc:spChg chg="mod">
          <ac:chgData name="Xiting Wang" userId="4215c639-9d29-431d-98bc-3378e62bb0e5" providerId="ADAL" clId="{709C4146-AF52-47A8-A5AB-DB73CE59BF94}" dt="2022-07-15T02:24:50.661" v="769" actId="27636"/>
          <ac:spMkLst>
            <pc:docMk/>
            <pc:sldMk cId="2368414824" sldId="3484"/>
            <ac:spMk id="2" creationId="{3A68BD2C-5264-359C-8B95-1A9BA7B2A43B}"/>
          </ac:spMkLst>
        </pc:spChg>
      </pc:sldChg>
      <pc:sldChg chg="modSp mod">
        <pc:chgData name="Xiting Wang" userId="4215c639-9d29-431d-98bc-3378e62bb0e5" providerId="ADAL" clId="{709C4146-AF52-47A8-A5AB-DB73CE59BF94}" dt="2022-07-15T02:24:50.790" v="799" actId="27636"/>
        <pc:sldMkLst>
          <pc:docMk/>
          <pc:sldMk cId="3626186737" sldId="3486"/>
        </pc:sldMkLst>
        <pc:spChg chg="mod">
          <ac:chgData name="Xiting Wang" userId="4215c639-9d29-431d-98bc-3378e62bb0e5" providerId="ADAL" clId="{709C4146-AF52-47A8-A5AB-DB73CE59BF94}" dt="2022-07-15T02:24:50.790" v="799" actId="27636"/>
          <ac:spMkLst>
            <pc:docMk/>
            <pc:sldMk cId="3626186737" sldId="3486"/>
            <ac:spMk id="2" creationId="{1030696D-4858-35BC-B0B1-2B09D767412B}"/>
          </ac:spMkLst>
        </pc:spChg>
      </pc:sldChg>
      <pc:sldChg chg="modSp mod">
        <pc:chgData name="Xiting Wang" userId="4215c639-9d29-431d-98bc-3378e62bb0e5" providerId="ADAL" clId="{709C4146-AF52-47A8-A5AB-DB73CE59BF94}" dt="2022-07-15T02:24:50.665" v="770" actId="27636"/>
        <pc:sldMkLst>
          <pc:docMk/>
          <pc:sldMk cId="4049165646" sldId="3490"/>
        </pc:sldMkLst>
        <pc:spChg chg="mod">
          <ac:chgData name="Xiting Wang" userId="4215c639-9d29-431d-98bc-3378e62bb0e5" providerId="ADAL" clId="{709C4146-AF52-47A8-A5AB-DB73CE59BF94}" dt="2022-07-15T02:24:50.665" v="770" actId="27636"/>
          <ac:spMkLst>
            <pc:docMk/>
            <pc:sldMk cId="4049165646" sldId="3490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767" v="793" actId="27636"/>
        <pc:sldMkLst>
          <pc:docMk/>
          <pc:sldMk cId="1910949307" sldId="3492"/>
        </pc:sldMkLst>
        <pc:spChg chg="mod">
          <ac:chgData name="Xiting Wang" userId="4215c639-9d29-431d-98bc-3378e62bb0e5" providerId="ADAL" clId="{709C4146-AF52-47A8-A5AB-DB73CE59BF94}" dt="2022-07-15T02:24:50.767" v="793" actId="27636"/>
          <ac:spMkLst>
            <pc:docMk/>
            <pc:sldMk cId="1910949307" sldId="3492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668" v="771" actId="27636"/>
        <pc:sldMkLst>
          <pc:docMk/>
          <pc:sldMk cId="4149955392" sldId="3497"/>
        </pc:sldMkLst>
        <pc:spChg chg="mod">
          <ac:chgData name="Xiting Wang" userId="4215c639-9d29-431d-98bc-3378e62bb0e5" providerId="ADAL" clId="{709C4146-AF52-47A8-A5AB-DB73CE59BF94}" dt="2022-07-15T02:24:50.668" v="771" actId="27636"/>
          <ac:spMkLst>
            <pc:docMk/>
            <pc:sldMk cId="4149955392" sldId="3497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676" v="773" actId="27636"/>
        <pc:sldMkLst>
          <pc:docMk/>
          <pc:sldMk cId="2766575867" sldId="3498"/>
        </pc:sldMkLst>
        <pc:spChg chg="mod">
          <ac:chgData name="Xiting Wang" userId="4215c639-9d29-431d-98bc-3378e62bb0e5" providerId="ADAL" clId="{709C4146-AF52-47A8-A5AB-DB73CE59BF94}" dt="2022-07-15T02:24:50.676" v="773" actId="27636"/>
          <ac:spMkLst>
            <pc:docMk/>
            <pc:sldMk cId="2766575867" sldId="3498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672" v="772" actId="27636"/>
        <pc:sldMkLst>
          <pc:docMk/>
          <pc:sldMk cId="2557821087" sldId="3502"/>
        </pc:sldMkLst>
        <pc:spChg chg="mod">
          <ac:chgData name="Xiting Wang" userId="4215c639-9d29-431d-98bc-3378e62bb0e5" providerId="ADAL" clId="{709C4146-AF52-47A8-A5AB-DB73CE59BF94}" dt="2022-07-15T02:24:50.672" v="772" actId="27636"/>
          <ac:spMkLst>
            <pc:docMk/>
            <pc:sldMk cId="2557821087" sldId="3502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680" v="774" actId="27636"/>
        <pc:sldMkLst>
          <pc:docMk/>
          <pc:sldMk cId="3026947714" sldId="3504"/>
        </pc:sldMkLst>
        <pc:spChg chg="mod">
          <ac:chgData name="Xiting Wang" userId="4215c639-9d29-431d-98bc-3378e62bb0e5" providerId="ADAL" clId="{709C4146-AF52-47A8-A5AB-DB73CE59BF94}" dt="2022-07-15T02:24:50.680" v="774" actId="27636"/>
          <ac:spMkLst>
            <pc:docMk/>
            <pc:sldMk cId="3026947714" sldId="3504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683" v="775" actId="27636"/>
        <pc:sldMkLst>
          <pc:docMk/>
          <pc:sldMk cId="1730379437" sldId="3505"/>
        </pc:sldMkLst>
        <pc:spChg chg="mod">
          <ac:chgData name="Xiting Wang" userId="4215c639-9d29-431d-98bc-3378e62bb0e5" providerId="ADAL" clId="{709C4146-AF52-47A8-A5AB-DB73CE59BF94}" dt="2022-07-15T02:24:50.683" v="775" actId="27636"/>
          <ac:spMkLst>
            <pc:docMk/>
            <pc:sldMk cId="1730379437" sldId="3505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688" v="776" actId="27636"/>
        <pc:sldMkLst>
          <pc:docMk/>
          <pc:sldMk cId="2971159354" sldId="3509"/>
        </pc:sldMkLst>
        <pc:spChg chg="mod">
          <ac:chgData name="Xiting Wang" userId="4215c639-9d29-431d-98bc-3378e62bb0e5" providerId="ADAL" clId="{709C4146-AF52-47A8-A5AB-DB73CE59BF94}" dt="2022-07-15T02:24:50.688" v="776" actId="27636"/>
          <ac:spMkLst>
            <pc:docMk/>
            <pc:sldMk cId="2971159354" sldId="3509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691" v="777" actId="27636"/>
        <pc:sldMkLst>
          <pc:docMk/>
          <pc:sldMk cId="3033529411" sldId="3511"/>
        </pc:sldMkLst>
        <pc:spChg chg="mod">
          <ac:chgData name="Xiting Wang" userId="4215c639-9d29-431d-98bc-3378e62bb0e5" providerId="ADAL" clId="{709C4146-AF52-47A8-A5AB-DB73CE59BF94}" dt="2022-07-15T02:24:50.691" v="777" actId="27636"/>
          <ac:spMkLst>
            <pc:docMk/>
            <pc:sldMk cId="3033529411" sldId="3511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695" v="778" actId="27636"/>
        <pc:sldMkLst>
          <pc:docMk/>
          <pc:sldMk cId="2058072917" sldId="3512"/>
        </pc:sldMkLst>
        <pc:spChg chg="mod">
          <ac:chgData name="Xiting Wang" userId="4215c639-9d29-431d-98bc-3378e62bb0e5" providerId="ADAL" clId="{709C4146-AF52-47A8-A5AB-DB73CE59BF94}" dt="2022-07-15T02:24:50.695" v="778" actId="27636"/>
          <ac:spMkLst>
            <pc:docMk/>
            <pc:sldMk cId="2058072917" sldId="3512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698" v="779" actId="27636"/>
        <pc:sldMkLst>
          <pc:docMk/>
          <pc:sldMk cId="4079133650" sldId="3513"/>
        </pc:sldMkLst>
        <pc:spChg chg="mod">
          <ac:chgData name="Xiting Wang" userId="4215c639-9d29-431d-98bc-3378e62bb0e5" providerId="ADAL" clId="{709C4146-AF52-47A8-A5AB-DB73CE59BF94}" dt="2022-07-15T02:24:50.698" v="779" actId="27636"/>
          <ac:spMkLst>
            <pc:docMk/>
            <pc:sldMk cId="4079133650" sldId="3513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703" v="780" actId="27636"/>
        <pc:sldMkLst>
          <pc:docMk/>
          <pc:sldMk cId="1709763821" sldId="3514"/>
        </pc:sldMkLst>
        <pc:spChg chg="mod">
          <ac:chgData name="Xiting Wang" userId="4215c639-9d29-431d-98bc-3378e62bb0e5" providerId="ADAL" clId="{709C4146-AF52-47A8-A5AB-DB73CE59BF94}" dt="2022-07-15T02:24:50.703" v="780" actId="27636"/>
          <ac:spMkLst>
            <pc:docMk/>
            <pc:sldMk cId="1709763821" sldId="3514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707" v="781" actId="27636"/>
        <pc:sldMkLst>
          <pc:docMk/>
          <pc:sldMk cId="2450322213" sldId="3515"/>
        </pc:sldMkLst>
        <pc:spChg chg="mod">
          <ac:chgData name="Xiting Wang" userId="4215c639-9d29-431d-98bc-3378e62bb0e5" providerId="ADAL" clId="{709C4146-AF52-47A8-A5AB-DB73CE59BF94}" dt="2022-07-15T02:24:50.707" v="781" actId="27636"/>
          <ac:spMkLst>
            <pc:docMk/>
            <pc:sldMk cId="2450322213" sldId="3515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711" v="782" actId="27636"/>
        <pc:sldMkLst>
          <pc:docMk/>
          <pc:sldMk cId="4215738268" sldId="3516"/>
        </pc:sldMkLst>
        <pc:spChg chg="mod">
          <ac:chgData name="Xiting Wang" userId="4215c639-9d29-431d-98bc-3378e62bb0e5" providerId="ADAL" clId="{709C4146-AF52-47A8-A5AB-DB73CE59BF94}" dt="2022-07-15T02:24:50.711" v="782" actId="27636"/>
          <ac:spMkLst>
            <pc:docMk/>
            <pc:sldMk cId="4215738268" sldId="3516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714" v="783" actId="27636"/>
        <pc:sldMkLst>
          <pc:docMk/>
          <pc:sldMk cId="4518825" sldId="3517"/>
        </pc:sldMkLst>
        <pc:spChg chg="mod">
          <ac:chgData name="Xiting Wang" userId="4215c639-9d29-431d-98bc-3378e62bb0e5" providerId="ADAL" clId="{709C4146-AF52-47A8-A5AB-DB73CE59BF94}" dt="2022-07-15T02:24:50.714" v="783" actId="27636"/>
          <ac:spMkLst>
            <pc:docMk/>
            <pc:sldMk cId="4518825" sldId="3517"/>
            <ac:spMk id="2" creationId="{4B1E7BA9-C9C0-F669-45A0-78462DA474AC}"/>
          </ac:spMkLst>
        </pc:spChg>
      </pc:sldChg>
      <pc:sldChg chg="modSp mod">
        <pc:chgData name="Xiting Wang" userId="4215c639-9d29-431d-98bc-3378e62bb0e5" providerId="ADAL" clId="{709C4146-AF52-47A8-A5AB-DB73CE59BF94}" dt="2022-07-15T02:24:50.756" v="791" actId="27636"/>
        <pc:sldMkLst>
          <pc:docMk/>
          <pc:sldMk cId="4002694250" sldId="3518"/>
        </pc:sldMkLst>
        <pc:spChg chg="mod">
          <ac:chgData name="Xiting Wang" userId="4215c639-9d29-431d-98bc-3378e62bb0e5" providerId="ADAL" clId="{709C4146-AF52-47A8-A5AB-DB73CE59BF94}" dt="2022-07-15T02:24:50.756" v="791" actId="27636"/>
          <ac:spMkLst>
            <pc:docMk/>
            <pc:sldMk cId="4002694250" sldId="3518"/>
            <ac:spMk id="2" creationId="{4B1E7BA9-C9C0-F669-45A0-78462DA474AC}"/>
          </ac:spMkLst>
        </pc:spChg>
      </pc:sldChg>
      <pc:sldChg chg="modSp mod">
        <pc:chgData name="Xiting Wang" userId="4215c639-9d29-431d-98bc-3378e62bb0e5" providerId="ADAL" clId="{709C4146-AF52-47A8-A5AB-DB73CE59BF94}" dt="2022-07-15T02:24:50.723" v="785" actId="27636"/>
        <pc:sldMkLst>
          <pc:docMk/>
          <pc:sldMk cId="1381446274" sldId="3520"/>
        </pc:sldMkLst>
        <pc:spChg chg="mod">
          <ac:chgData name="Xiting Wang" userId="4215c639-9d29-431d-98bc-3378e62bb0e5" providerId="ADAL" clId="{709C4146-AF52-47A8-A5AB-DB73CE59BF94}" dt="2022-07-15T02:24:50.723" v="785" actId="27636"/>
          <ac:spMkLst>
            <pc:docMk/>
            <pc:sldMk cId="1381446274" sldId="3520"/>
            <ac:spMk id="2" creationId="{4B1E7BA9-C9C0-F669-45A0-78462DA474AC}"/>
          </ac:spMkLst>
        </pc:spChg>
      </pc:sldChg>
      <pc:sldChg chg="modSp mod">
        <pc:chgData name="Xiting Wang" userId="4215c639-9d29-431d-98bc-3378e62bb0e5" providerId="ADAL" clId="{709C4146-AF52-47A8-A5AB-DB73CE59BF94}" dt="2022-07-15T02:24:50.719" v="784" actId="27636"/>
        <pc:sldMkLst>
          <pc:docMk/>
          <pc:sldMk cId="2660951038" sldId="3521"/>
        </pc:sldMkLst>
        <pc:spChg chg="mod">
          <ac:chgData name="Xiting Wang" userId="4215c639-9d29-431d-98bc-3378e62bb0e5" providerId="ADAL" clId="{709C4146-AF52-47A8-A5AB-DB73CE59BF94}" dt="2022-07-15T02:24:50.719" v="784" actId="27636"/>
          <ac:spMkLst>
            <pc:docMk/>
            <pc:sldMk cId="2660951038" sldId="3521"/>
            <ac:spMk id="2" creationId="{4B1E7BA9-C9C0-F669-45A0-78462DA474AC}"/>
          </ac:spMkLst>
        </pc:spChg>
      </pc:sldChg>
      <pc:sldChg chg="modSp mod">
        <pc:chgData name="Xiting Wang" userId="4215c639-9d29-431d-98bc-3378e62bb0e5" providerId="ADAL" clId="{709C4146-AF52-47A8-A5AB-DB73CE59BF94}" dt="2022-07-15T02:24:50.727" v="786" actId="27636"/>
        <pc:sldMkLst>
          <pc:docMk/>
          <pc:sldMk cId="3656444802" sldId="3522"/>
        </pc:sldMkLst>
        <pc:spChg chg="mod">
          <ac:chgData name="Xiting Wang" userId="4215c639-9d29-431d-98bc-3378e62bb0e5" providerId="ADAL" clId="{709C4146-AF52-47A8-A5AB-DB73CE59BF94}" dt="2022-07-15T02:24:50.727" v="786" actId="27636"/>
          <ac:spMkLst>
            <pc:docMk/>
            <pc:sldMk cId="3656444802" sldId="3522"/>
            <ac:spMk id="2" creationId="{4B1E7BA9-C9C0-F669-45A0-78462DA474AC}"/>
          </ac:spMkLst>
        </pc:spChg>
      </pc:sldChg>
      <pc:sldChg chg="modSp mod">
        <pc:chgData name="Xiting Wang" userId="4215c639-9d29-431d-98bc-3378e62bb0e5" providerId="ADAL" clId="{709C4146-AF52-47A8-A5AB-DB73CE59BF94}" dt="2022-07-15T02:24:50.741" v="789" actId="27636"/>
        <pc:sldMkLst>
          <pc:docMk/>
          <pc:sldMk cId="2268369444" sldId="3524"/>
        </pc:sldMkLst>
        <pc:spChg chg="mod">
          <ac:chgData name="Xiting Wang" userId="4215c639-9d29-431d-98bc-3378e62bb0e5" providerId="ADAL" clId="{709C4146-AF52-47A8-A5AB-DB73CE59BF94}" dt="2022-07-15T02:24:50.741" v="789" actId="27636"/>
          <ac:spMkLst>
            <pc:docMk/>
            <pc:sldMk cId="2268369444" sldId="3524"/>
            <ac:spMk id="2" creationId="{4B1E7BA9-C9C0-F669-45A0-78462DA474AC}"/>
          </ac:spMkLst>
        </pc:spChg>
      </pc:sldChg>
      <pc:sldChg chg="modSp mod">
        <pc:chgData name="Xiting Wang" userId="4215c639-9d29-431d-98bc-3378e62bb0e5" providerId="ADAL" clId="{709C4146-AF52-47A8-A5AB-DB73CE59BF94}" dt="2022-07-15T02:24:50.730" v="787" actId="27636"/>
        <pc:sldMkLst>
          <pc:docMk/>
          <pc:sldMk cId="1039129801" sldId="3525"/>
        </pc:sldMkLst>
        <pc:spChg chg="mod">
          <ac:chgData name="Xiting Wang" userId="4215c639-9d29-431d-98bc-3378e62bb0e5" providerId="ADAL" clId="{709C4146-AF52-47A8-A5AB-DB73CE59BF94}" dt="2022-07-15T02:24:50.730" v="787" actId="27636"/>
          <ac:spMkLst>
            <pc:docMk/>
            <pc:sldMk cId="1039129801" sldId="3525"/>
            <ac:spMk id="2" creationId="{4B1E7BA9-C9C0-F669-45A0-78462DA474AC}"/>
          </ac:spMkLst>
        </pc:spChg>
      </pc:sldChg>
      <pc:sldChg chg="modSp mod">
        <pc:chgData name="Xiting Wang" userId="4215c639-9d29-431d-98bc-3378e62bb0e5" providerId="ADAL" clId="{709C4146-AF52-47A8-A5AB-DB73CE59BF94}" dt="2022-07-15T02:24:50.745" v="790" actId="27636"/>
        <pc:sldMkLst>
          <pc:docMk/>
          <pc:sldMk cId="2221968670" sldId="3526"/>
        </pc:sldMkLst>
        <pc:spChg chg="mod">
          <ac:chgData name="Xiting Wang" userId="4215c639-9d29-431d-98bc-3378e62bb0e5" providerId="ADAL" clId="{709C4146-AF52-47A8-A5AB-DB73CE59BF94}" dt="2022-07-15T02:24:50.745" v="790" actId="27636"/>
          <ac:spMkLst>
            <pc:docMk/>
            <pc:sldMk cId="2221968670" sldId="3526"/>
            <ac:spMk id="2" creationId="{4B1E7BA9-C9C0-F669-45A0-78462DA474AC}"/>
          </ac:spMkLst>
        </pc:spChg>
      </pc:sldChg>
      <pc:sldChg chg="modSp mod">
        <pc:chgData name="Xiting Wang" userId="4215c639-9d29-431d-98bc-3378e62bb0e5" providerId="ADAL" clId="{709C4146-AF52-47A8-A5AB-DB73CE59BF94}" dt="2022-07-15T02:24:50.783" v="797" actId="27636"/>
        <pc:sldMkLst>
          <pc:docMk/>
          <pc:sldMk cId="4025834767" sldId="3529"/>
        </pc:sldMkLst>
        <pc:spChg chg="mod">
          <ac:chgData name="Xiting Wang" userId="4215c639-9d29-431d-98bc-3378e62bb0e5" providerId="ADAL" clId="{709C4146-AF52-47A8-A5AB-DB73CE59BF94}" dt="2022-07-15T02:24:50.783" v="797" actId="27636"/>
          <ac:spMkLst>
            <pc:docMk/>
            <pc:sldMk cId="4025834767" sldId="3529"/>
            <ac:spMk id="2" creationId="{347AE749-7787-F6FB-C54D-4ECC0E9AF0D3}"/>
          </ac:spMkLst>
        </pc:spChg>
      </pc:sldChg>
      <pc:sldChg chg="modSp mod">
        <pc:chgData name="Xiting Wang" userId="4215c639-9d29-431d-98bc-3378e62bb0e5" providerId="ADAL" clId="{709C4146-AF52-47A8-A5AB-DB73CE59BF94}" dt="2022-07-15T02:24:50.761" v="792" actId="27636"/>
        <pc:sldMkLst>
          <pc:docMk/>
          <pc:sldMk cId="1292212383" sldId="3530"/>
        </pc:sldMkLst>
        <pc:spChg chg="mod">
          <ac:chgData name="Xiting Wang" userId="4215c639-9d29-431d-98bc-3378e62bb0e5" providerId="ADAL" clId="{709C4146-AF52-47A8-A5AB-DB73CE59BF94}" dt="2022-07-15T02:24:50.761" v="792" actId="27636"/>
          <ac:spMkLst>
            <pc:docMk/>
            <pc:sldMk cId="1292212383" sldId="3530"/>
            <ac:spMk id="2" creationId="{3A68BD2C-5264-359C-8B95-1A9BA7B2A43B}"/>
          </ac:spMkLst>
        </pc:spChg>
      </pc:sldChg>
      <pc:sldChg chg="modSp mod">
        <pc:chgData name="Xiting Wang" userId="4215c639-9d29-431d-98bc-3378e62bb0e5" providerId="ADAL" clId="{709C4146-AF52-47A8-A5AB-DB73CE59BF94}" dt="2022-07-15T02:24:50.778" v="796" actId="27636"/>
        <pc:sldMkLst>
          <pc:docMk/>
          <pc:sldMk cId="4069135698" sldId="3531"/>
        </pc:sldMkLst>
        <pc:spChg chg="mod">
          <ac:chgData name="Xiting Wang" userId="4215c639-9d29-431d-98bc-3378e62bb0e5" providerId="ADAL" clId="{709C4146-AF52-47A8-A5AB-DB73CE59BF94}" dt="2022-07-15T02:24:50.778" v="796" actId="27636"/>
          <ac:spMkLst>
            <pc:docMk/>
            <pc:sldMk cId="4069135698" sldId="3531"/>
            <ac:spMk id="2" creationId="{E8DD41DB-1F28-C514-3FA3-5F21CB585E90}"/>
          </ac:spMkLst>
        </pc:spChg>
      </pc:sldChg>
      <pc:sldChg chg="modSp mod">
        <pc:chgData name="Xiting Wang" userId="4215c639-9d29-431d-98bc-3378e62bb0e5" providerId="ADAL" clId="{709C4146-AF52-47A8-A5AB-DB73CE59BF94}" dt="2022-07-15T02:24:59.053" v="812" actId="27636"/>
        <pc:sldMkLst>
          <pc:docMk/>
          <pc:sldMk cId="1524421990" sldId="3532"/>
        </pc:sldMkLst>
        <pc:spChg chg="mod">
          <ac:chgData name="Xiting Wang" userId="4215c639-9d29-431d-98bc-3378e62bb0e5" providerId="ADAL" clId="{709C4146-AF52-47A8-A5AB-DB73CE59BF94}" dt="2022-07-15T02:24:50.786" v="798" actId="27636"/>
          <ac:spMkLst>
            <pc:docMk/>
            <pc:sldMk cId="1524421990" sldId="3532"/>
            <ac:spMk id="2" creationId="{F27F0FAC-90FB-1A28-08B8-E4C7525C3CAD}"/>
          </ac:spMkLst>
        </pc:spChg>
        <pc:spChg chg="mod">
          <ac:chgData name="Xiting Wang" userId="4215c639-9d29-431d-98bc-3378e62bb0e5" providerId="ADAL" clId="{709C4146-AF52-47A8-A5AB-DB73CE59BF94}" dt="2022-07-15T02:24:59.053" v="812" actId="27636"/>
          <ac:spMkLst>
            <pc:docMk/>
            <pc:sldMk cId="1524421990" sldId="3532"/>
            <ac:spMk id="3" creationId="{DECD3B8C-C75E-F179-6C77-C9DB5CDADDC1}"/>
          </ac:spMkLst>
        </pc:spChg>
      </pc:sldChg>
      <pc:sldChg chg="modSp mod">
        <pc:chgData name="Xiting Wang" userId="4215c639-9d29-431d-98bc-3378e62bb0e5" providerId="ADAL" clId="{709C4146-AF52-47A8-A5AB-DB73CE59BF94}" dt="2022-07-15T02:24:50.737" v="788" actId="27636"/>
        <pc:sldMkLst>
          <pc:docMk/>
          <pc:sldMk cId="2768782444" sldId="3533"/>
        </pc:sldMkLst>
        <pc:spChg chg="mod">
          <ac:chgData name="Xiting Wang" userId="4215c639-9d29-431d-98bc-3378e62bb0e5" providerId="ADAL" clId="{709C4146-AF52-47A8-A5AB-DB73CE59BF94}" dt="2022-07-15T02:24:50.737" v="788" actId="27636"/>
          <ac:spMkLst>
            <pc:docMk/>
            <pc:sldMk cId="2768782444" sldId="3533"/>
            <ac:spMk id="2" creationId="{4B1E7BA9-C9C0-F669-45A0-78462DA474AC}"/>
          </ac:spMkLst>
        </pc:spChg>
      </pc:sldChg>
      <pc:sldChg chg="addSp modSp add del mod">
        <pc:chgData name="Xiting Wang" userId="4215c639-9d29-431d-98bc-3378e62bb0e5" providerId="ADAL" clId="{709C4146-AF52-47A8-A5AB-DB73CE59BF94}" dt="2022-07-15T02:23:40.072" v="714" actId="2696"/>
        <pc:sldMkLst>
          <pc:docMk/>
          <pc:sldMk cId="4020636978" sldId="3534"/>
        </pc:sldMkLst>
        <pc:spChg chg="mod">
          <ac:chgData name="Xiting Wang" userId="4215c639-9d29-431d-98bc-3378e62bb0e5" providerId="ADAL" clId="{709C4146-AF52-47A8-A5AB-DB73CE59BF94}" dt="2022-07-15T01:49:26.503" v="133" actId="1036"/>
          <ac:spMkLst>
            <pc:docMk/>
            <pc:sldMk cId="4020636978" sldId="3534"/>
            <ac:spMk id="4" creationId="{1E9B6B81-552B-419E-853E-9F15FA8E9FC8}"/>
          </ac:spMkLst>
        </pc:spChg>
        <pc:spChg chg="mod">
          <ac:chgData name="Xiting Wang" userId="4215c639-9d29-431d-98bc-3378e62bb0e5" providerId="ADAL" clId="{709C4146-AF52-47A8-A5AB-DB73CE59BF94}" dt="2022-07-15T01:49:26.503" v="133" actId="1036"/>
          <ac:spMkLst>
            <pc:docMk/>
            <pc:sldMk cId="4020636978" sldId="3534"/>
            <ac:spMk id="5" creationId="{C3DD3A7E-2CAF-46C1-977F-2F88920DFDDF}"/>
          </ac:spMkLst>
        </pc:spChg>
        <pc:spChg chg="mod">
          <ac:chgData name="Xiting Wang" userId="4215c639-9d29-431d-98bc-3378e62bb0e5" providerId="ADAL" clId="{709C4146-AF52-47A8-A5AB-DB73CE59BF94}" dt="2022-07-15T01:49:26.503" v="133" actId="1036"/>
          <ac:spMkLst>
            <pc:docMk/>
            <pc:sldMk cId="4020636978" sldId="3534"/>
            <ac:spMk id="7" creationId="{635C2C51-780B-4D8D-B6D5-A59A172B3BFF}"/>
          </ac:spMkLst>
        </pc:spChg>
        <pc:spChg chg="mod">
          <ac:chgData name="Xiting Wang" userId="4215c639-9d29-431d-98bc-3378e62bb0e5" providerId="ADAL" clId="{709C4146-AF52-47A8-A5AB-DB73CE59BF94}" dt="2022-07-15T01:49:26.503" v="133" actId="1036"/>
          <ac:spMkLst>
            <pc:docMk/>
            <pc:sldMk cId="4020636978" sldId="3534"/>
            <ac:spMk id="9" creationId="{E8D80D15-12E0-45EF-BF57-67B7D7F2D48A}"/>
          </ac:spMkLst>
        </pc:spChg>
        <pc:spChg chg="mod">
          <ac:chgData name="Xiting Wang" userId="4215c639-9d29-431d-98bc-3378e62bb0e5" providerId="ADAL" clId="{709C4146-AF52-47A8-A5AB-DB73CE59BF94}" dt="2022-07-15T01:49:26.503" v="133" actId="1036"/>
          <ac:spMkLst>
            <pc:docMk/>
            <pc:sldMk cId="4020636978" sldId="3534"/>
            <ac:spMk id="10" creationId="{6566DA5B-92BE-4A6F-8083-E4AE657092F3}"/>
          </ac:spMkLst>
        </pc:spChg>
        <pc:spChg chg="mod">
          <ac:chgData name="Xiting Wang" userId="4215c639-9d29-431d-98bc-3378e62bb0e5" providerId="ADAL" clId="{709C4146-AF52-47A8-A5AB-DB73CE59BF94}" dt="2022-07-15T01:49:26.503" v="133" actId="1036"/>
          <ac:spMkLst>
            <pc:docMk/>
            <pc:sldMk cId="4020636978" sldId="3534"/>
            <ac:spMk id="11" creationId="{38D289BD-326B-46F8-B8F8-1EF9656A08FB}"/>
          </ac:spMkLst>
        </pc:spChg>
        <pc:spChg chg="mod">
          <ac:chgData name="Xiting Wang" userId="4215c639-9d29-431d-98bc-3378e62bb0e5" providerId="ADAL" clId="{709C4146-AF52-47A8-A5AB-DB73CE59BF94}" dt="2022-07-15T01:49:59.389" v="136" actId="14100"/>
          <ac:spMkLst>
            <pc:docMk/>
            <pc:sldMk cId="4020636978" sldId="3534"/>
            <ac:spMk id="13" creationId="{9CADAB0B-44AB-0F3F-4DF7-D28CB9FF436B}"/>
          </ac:spMkLst>
        </pc:spChg>
        <pc:spChg chg="mod">
          <ac:chgData name="Xiting Wang" userId="4215c639-9d29-431d-98bc-3378e62bb0e5" providerId="ADAL" clId="{709C4146-AF52-47A8-A5AB-DB73CE59BF94}" dt="2022-07-15T01:50:48.237" v="148" actId="14100"/>
          <ac:spMkLst>
            <pc:docMk/>
            <pc:sldMk cId="4020636978" sldId="3534"/>
            <ac:spMk id="15" creationId="{B41D2F2A-1A68-E9E6-A102-DBA1D2C06C20}"/>
          </ac:spMkLst>
        </pc:spChg>
        <pc:spChg chg="add mod">
          <ac:chgData name="Xiting Wang" userId="4215c639-9d29-431d-98bc-3378e62bb0e5" providerId="ADAL" clId="{709C4146-AF52-47A8-A5AB-DB73CE59BF94}" dt="2022-07-15T01:50:57.348" v="161" actId="14100"/>
          <ac:spMkLst>
            <pc:docMk/>
            <pc:sldMk cId="4020636978" sldId="3534"/>
            <ac:spMk id="16" creationId="{507C8F08-EAB9-1C63-2D76-04C277BFA20F}"/>
          </ac:spMkLst>
        </pc:spChg>
        <pc:spChg chg="mod">
          <ac:chgData name="Xiting Wang" userId="4215c639-9d29-431d-98bc-3378e62bb0e5" providerId="ADAL" clId="{709C4146-AF52-47A8-A5AB-DB73CE59BF94}" dt="2022-07-15T01:51:53.140" v="205" actId="14100"/>
          <ac:spMkLst>
            <pc:docMk/>
            <pc:sldMk cId="4020636978" sldId="3534"/>
            <ac:spMk id="17" creationId="{058E9CAC-5A60-63D9-17EA-4057F1685FDC}"/>
          </ac:spMkLst>
        </pc:spChg>
        <pc:spChg chg="add mod">
          <ac:chgData name="Xiting Wang" userId="4215c639-9d29-431d-98bc-3378e62bb0e5" providerId="ADAL" clId="{709C4146-AF52-47A8-A5AB-DB73CE59BF94}" dt="2022-07-15T01:51:11.206" v="188" actId="20577"/>
          <ac:spMkLst>
            <pc:docMk/>
            <pc:sldMk cId="4020636978" sldId="3534"/>
            <ac:spMk id="19" creationId="{A31FC8B6-F20C-9398-4D1F-3534D5CBD9D4}"/>
          </ac:spMkLst>
        </pc:spChg>
        <pc:spChg chg="mod">
          <ac:chgData name="Xiting Wang" userId="4215c639-9d29-431d-98bc-3378e62bb0e5" providerId="ADAL" clId="{709C4146-AF52-47A8-A5AB-DB73CE59BF94}" dt="2022-07-15T01:52:06.069" v="208" actId="1076"/>
          <ac:spMkLst>
            <pc:docMk/>
            <pc:sldMk cId="4020636978" sldId="3534"/>
            <ac:spMk id="21" creationId="{E512B856-D1D0-C5AA-0814-0A0CDBA6BEE7}"/>
          </ac:spMkLst>
        </pc:spChg>
        <pc:spChg chg="add mod">
          <ac:chgData name="Xiting Wang" userId="4215c639-9d29-431d-98bc-3378e62bb0e5" providerId="ADAL" clId="{709C4146-AF52-47A8-A5AB-DB73CE59BF94}" dt="2022-07-15T01:51:33.885" v="199" actId="14100"/>
          <ac:spMkLst>
            <pc:docMk/>
            <pc:sldMk cId="4020636978" sldId="3534"/>
            <ac:spMk id="22" creationId="{2E888788-E83D-B76A-4D2F-45463A0410E0}"/>
          </ac:spMkLst>
        </pc:spChg>
        <pc:spChg chg="add mod">
          <ac:chgData name="Xiting Wang" userId="4215c639-9d29-431d-98bc-3378e62bb0e5" providerId="ADAL" clId="{709C4146-AF52-47A8-A5AB-DB73CE59BF94}" dt="2022-07-15T01:52:32.576" v="215" actId="20577"/>
          <ac:spMkLst>
            <pc:docMk/>
            <pc:sldMk cId="4020636978" sldId="3534"/>
            <ac:spMk id="24" creationId="{1A8BD68A-20CE-299B-B6B7-89613E2C3342}"/>
          </ac:spMkLst>
        </pc:spChg>
        <pc:picChg chg="mod">
          <ac:chgData name="Xiting Wang" userId="4215c639-9d29-431d-98bc-3378e62bb0e5" providerId="ADAL" clId="{709C4146-AF52-47A8-A5AB-DB73CE59BF94}" dt="2022-07-15T01:49:26.503" v="133" actId="1036"/>
          <ac:picMkLst>
            <pc:docMk/>
            <pc:sldMk cId="4020636978" sldId="3534"/>
            <ac:picMk id="6" creationId="{4E787504-793F-4152-A90D-737D6BE5772C}"/>
          </ac:picMkLst>
        </pc:picChg>
        <pc:picChg chg="mod">
          <ac:chgData name="Xiting Wang" userId="4215c639-9d29-431d-98bc-3378e62bb0e5" providerId="ADAL" clId="{709C4146-AF52-47A8-A5AB-DB73CE59BF94}" dt="2022-07-15T01:49:26.503" v="133" actId="1036"/>
          <ac:picMkLst>
            <pc:docMk/>
            <pc:sldMk cId="4020636978" sldId="3534"/>
            <ac:picMk id="8" creationId="{60F0CEB3-066A-4B66-B812-98811870D23F}"/>
          </ac:picMkLst>
        </pc:picChg>
      </pc:sldChg>
      <pc:sldChg chg="modSp add mod">
        <pc:chgData name="Xiting Wang" userId="4215c639-9d29-431d-98bc-3378e62bb0e5" providerId="ADAL" clId="{709C4146-AF52-47A8-A5AB-DB73CE59BF94}" dt="2022-07-15T02:24:50.823" v="808" actId="27636"/>
        <pc:sldMkLst>
          <pc:docMk/>
          <pc:sldMk cId="4216294018" sldId="3534"/>
        </pc:sldMkLst>
        <pc:spChg chg="mod">
          <ac:chgData name="Xiting Wang" userId="4215c639-9d29-431d-98bc-3378e62bb0e5" providerId="ADAL" clId="{709C4146-AF52-47A8-A5AB-DB73CE59BF94}" dt="2022-07-15T02:24:50.823" v="808" actId="27636"/>
          <ac:spMkLst>
            <pc:docMk/>
            <pc:sldMk cId="4216294018" sldId="3534"/>
            <ac:spMk id="2" creationId="{18ECD18C-2851-4E9D-966B-B88D1EBEC417}"/>
          </ac:spMkLst>
        </pc:spChg>
      </pc:sldChg>
      <pc:sldChg chg="addSp delSp modSp add del mod ord">
        <pc:chgData name="Xiting Wang" userId="4215c639-9d29-431d-98bc-3378e62bb0e5" providerId="ADAL" clId="{709C4146-AF52-47A8-A5AB-DB73CE59BF94}" dt="2022-07-15T02:23:40.072" v="714" actId="2696"/>
        <pc:sldMkLst>
          <pc:docMk/>
          <pc:sldMk cId="628430779" sldId="3535"/>
        </pc:sldMkLst>
        <pc:spChg chg="mod">
          <ac:chgData name="Xiting Wang" userId="4215c639-9d29-431d-98bc-3378e62bb0e5" providerId="ADAL" clId="{709C4146-AF52-47A8-A5AB-DB73CE59BF94}" dt="2022-07-15T02:02:41.363" v="441" actId="1076"/>
          <ac:spMkLst>
            <pc:docMk/>
            <pc:sldMk cId="628430779" sldId="3535"/>
            <ac:spMk id="2" creationId="{18ECD18C-2851-4E9D-966B-B88D1EBEC417}"/>
          </ac:spMkLst>
        </pc:spChg>
        <pc:spChg chg="mod">
          <ac:chgData name="Xiting Wang" userId="4215c639-9d29-431d-98bc-3378e62bb0e5" providerId="ADAL" clId="{709C4146-AF52-47A8-A5AB-DB73CE59BF94}" dt="2022-07-15T02:02:44.339" v="442" actId="1076"/>
          <ac:spMkLst>
            <pc:docMk/>
            <pc:sldMk cId="628430779" sldId="3535"/>
            <ac:spMk id="3" creationId="{5566A544-D8E5-42C1-B326-25A701472455}"/>
          </ac:spMkLst>
        </pc:spChg>
        <pc:spChg chg="mod">
          <ac:chgData name="Xiting Wang" userId="4215c639-9d29-431d-98bc-3378e62bb0e5" providerId="ADAL" clId="{709C4146-AF52-47A8-A5AB-DB73CE59BF94}" dt="2022-07-15T01:54:21.113" v="244" actId="1036"/>
          <ac:spMkLst>
            <pc:docMk/>
            <pc:sldMk cId="628430779" sldId="3535"/>
            <ac:spMk id="4" creationId="{1E9B6B81-552B-419E-853E-9F15FA8E9FC8}"/>
          </ac:spMkLst>
        </pc:spChg>
        <pc:spChg chg="mod">
          <ac:chgData name="Xiting Wang" userId="4215c639-9d29-431d-98bc-3378e62bb0e5" providerId="ADAL" clId="{709C4146-AF52-47A8-A5AB-DB73CE59BF94}" dt="2022-07-15T01:54:21.113" v="244" actId="1036"/>
          <ac:spMkLst>
            <pc:docMk/>
            <pc:sldMk cId="628430779" sldId="3535"/>
            <ac:spMk id="5" creationId="{C3DD3A7E-2CAF-46C1-977F-2F88920DFDDF}"/>
          </ac:spMkLst>
        </pc:spChg>
        <pc:spChg chg="mod">
          <ac:chgData name="Xiting Wang" userId="4215c639-9d29-431d-98bc-3378e62bb0e5" providerId="ADAL" clId="{709C4146-AF52-47A8-A5AB-DB73CE59BF94}" dt="2022-07-15T01:54:21.113" v="244" actId="1036"/>
          <ac:spMkLst>
            <pc:docMk/>
            <pc:sldMk cId="628430779" sldId="3535"/>
            <ac:spMk id="7" creationId="{635C2C51-780B-4D8D-B6D5-A59A172B3BFF}"/>
          </ac:spMkLst>
        </pc:spChg>
        <pc:spChg chg="mod">
          <ac:chgData name="Xiting Wang" userId="4215c639-9d29-431d-98bc-3378e62bb0e5" providerId="ADAL" clId="{709C4146-AF52-47A8-A5AB-DB73CE59BF94}" dt="2022-07-15T01:54:21.113" v="244" actId="1036"/>
          <ac:spMkLst>
            <pc:docMk/>
            <pc:sldMk cId="628430779" sldId="3535"/>
            <ac:spMk id="9" creationId="{E8D80D15-12E0-45EF-BF57-67B7D7F2D48A}"/>
          </ac:spMkLst>
        </pc:spChg>
        <pc:spChg chg="mod">
          <ac:chgData name="Xiting Wang" userId="4215c639-9d29-431d-98bc-3378e62bb0e5" providerId="ADAL" clId="{709C4146-AF52-47A8-A5AB-DB73CE59BF94}" dt="2022-07-15T01:54:21.113" v="244" actId="1036"/>
          <ac:spMkLst>
            <pc:docMk/>
            <pc:sldMk cId="628430779" sldId="3535"/>
            <ac:spMk id="10" creationId="{6566DA5B-92BE-4A6F-8083-E4AE657092F3}"/>
          </ac:spMkLst>
        </pc:spChg>
        <pc:spChg chg="mod">
          <ac:chgData name="Xiting Wang" userId="4215c639-9d29-431d-98bc-3378e62bb0e5" providerId="ADAL" clId="{709C4146-AF52-47A8-A5AB-DB73CE59BF94}" dt="2022-07-15T01:54:21.113" v="244" actId="1036"/>
          <ac:spMkLst>
            <pc:docMk/>
            <pc:sldMk cId="628430779" sldId="3535"/>
            <ac:spMk id="11" creationId="{38D289BD-326B-46F8-B8F8-1EF9656A08FB}"/>
          </ac:spMkLst>
        </pc:spChg>
        <pc:spChg chg="del">
          <ac:chgData name="Xiting Wang" userId="4215c639-9d29-431d-98bc-3378e62bb0e5" providerId="ADAL" clId="{709C4146-AF52-47A8-A5AB-DB73CE59BF94}" dt="2022-07-15T01:54:11.157" v="223" actId="478"/>
          <ac:spMkLst>
            <pc:docMk/>
            <pc:sldMk cId="628430779" sldId="3535"/>
            <ac:spMk id="12" creationId="{E6A46470-5E67-4932-B4D2-0D1D45010624}"/>
          </ac:spMkLst>
        </pc:spChg>
        <pc:spChg chg="del">
          <ac:chgData name="Xiting Wang" userId="4215c639-9d29-431d-98bc-3378e62bb0e5" providerId="ADAL" clId="{709C4146-AF52-47A8-A5AB-DB73CE59BF94}" dt="2022-07-15T01:54:11.157" v="223" actId="478"/>
          <ac:spMkLst>
            <pc:docMk/>
            <pc:sldMk cId="628430779" sldId="3535"/>
            <ac:spMk id="13" creationId="{9CADAB0B-44AB-0F3F-4DF7-D28CB9FF436B}"/>
          </ac:spMkLst>
        </pc:spChg>
        <pc:spChg chg="del">
          <ac:chgData name="Xiting Wang" userId="4215c639-9d29-431d-98bc-3378e62bb0e5" providerId="ADAL" clId="{709C4146-AF52-47A8-A5AB-DB73CE59BF94}" dt="2022-07-15T01:54:11.157" v="223" actId="478"/>
          <ac:spMkLst>
            <pc:docMk/>
            <pc:sldMk cId="628430779" sldId="3535"/>
            <ac:spMk id="15" creationId="{B41D2F2A-1A68-E9E6-A102-DBA1D2C06C20}"/>
          </ac:spMkLst>
        </pc:spChg>
        <pc:spChg chg="add del mod">
          <ac:chgData name="Xiting Wang" userId="4215c639-9d29-431d-98bc-3378e62bb0e5" providerId="ADAL" clId="{709C4146-AF52-47A8-A5AB-DB73CE59BF94}" dt="2022-07-15T02:00:56.646" v="423" actId="478"/>
          <ac:spMkLst>
            <pc:docMk/>
            <pc:sldMk cId="628430779" sldId="3535"/>
            <ac:spMk id="16" creationId="{78521323-63F2-52F9-88D6-21BE7EF28579}"/>
          </ac:spMkLst>
        </pc:spChg>
        <pc:spChg chg="del">
          <ac:chgData name="Xiting Wang" userId="4215c639-9d29-431d-98bc-3378e62bb0e5" providerId="ADAL" clId="{709C4146-AF52-47A8-A5AB-DB73CE59BF94}" dt="2022-07-15T01:54:11.157" v="223" actId="478"/>
          <ac:spMkLst>
            <pc:docMk/>
            <pc:sldMk cId="628430779" sldId="3535"/>
            <ac:spMk id="17" creationId="{058E9CAC-5A60-63D9-17EA-4057F1685FDC}"/>
          </ac:spMkLst>
        </pc:spChg>
        <pc:spChg chg="add del mod">
          <ac:chgData name="Xiting Wang" userId="4215c639-9d29-431d-98bc-3378e62bb0e5" providerId="ADAL" clId="{709C4146-AF52-47A8-A5AB-DB73CE59BF94}" dt="2022-07-15T02:00:56.646" v="423" actId="478"/>
          <ac:spMkLst>
            <pc:docMk/>
            <pc:sldMk cId="628430779" sldId="3535"/>
            <ac:spMk id="19" creationId="{8ABBD241-515B-BFC4-9BF5-3B28B44EF0D9}"/>
          </ac:spMkLst>
        </pc:spChg>
        <pc:spChg chg="del">
          <ac:chgData name="Xiting Wang" userId="4215c639-9d29-431d-98bc-3378e62bb0e5" providerId="ADAL" clId="{709C4146-AF52-47A8-A5AB-DB73CE59BF94}" dt="2022-07-15T01:54:14.008" v="224" actId="478"/>
          <ac:spMkLst>
            <pc:docMk/>
            <pc:sldMk cId="628430779" sldId="3535"/>
            <ac:spMk id="21" creationId="{E512B856-D1D0-C5AA-0814-0A0CDBA6BEE7}"/>
          </ac:spMkLst>
        </pc:spChg>
        <pc:spChg chg="add del mod">
          <ac:chgData name="Xiting Wang" userId="4215c639-9d29-431d-98bc-3378e62bb0e5" providerId="ADAL" clId="{709C4146-AF52-47A8-A5AB-DB73CE59BF94}" dt="2022-07-15T02:00:56.646" v="423" actId="478"/>
          <ac:spMkLst>
            <pc:docMk/>
            <pc:sldMk cId="628430779" sldId="3535"/>
            <ac:spMk id="22" creationId="{D87B1C75-F979-B595-8763-E0C8ED5CCBF2}"/>
          </ac:spMkLst>
        </pc:spChg>
        <pc:spChg chg="add del mod">
          <ac:chgData name="Xiting Wang" userId="4215c639-9d29-431d-98bc-3378e62bb0e5" providerId="ADAL" clId="{709C4146-AF52-47A8-A5AB-DB73CE59BF94}" dt="2022-07-15T02:00:56.646" v="423" actId="478"/>
          <ac:spMkLst>
            <pc:docMk/>
            <pc:sldMk cId="628430779" sldId="3535"/>
            <ac:spMk id="24" creationId="{A2CCA63D-47A4-6C80-2785-11F1A209C22C}"/>
          </ac:spMkLst>
        </pc:spChg>
        <pc:spChg chg="add del mod">
          <ac:chgData name="Xiting Wang" userId="4215c639-9d29-431d-98bc-3378e62bb0e5" providerId="ADAL" clId="{709C4146-AF52-47A8-A5AB-DB73CE59BF94}" dt="2022-07-15T02:00:56.646" v="423" actId="478"/>
          <ac:spMkLst>
            <pc:docMk/>
            <pc:sldMk cId="628430779" sldId="3535"/>
            <ac:spMk id="26" creationId="{D74A7194-EA74-FFA0-FFDF-7355A6D86069}"/>
          </ac:spMkLst>
        </pc:spChg>
        <pc:spChg chg="add del mod">
          <ac:chgData name="Xiting Wang" userId="4215c639-9d29-431d-98bc-3378e62bb0e5" providerId="ADAL" clId="{709C4146-AF52-47A8-A5AB-DB73CE59BF94}" dt="2022-07-15T01:58:48.582" v="383" actId="478"/>
          <ac:spMkLst>
            <pc:docMk/>
            <pc:sldMk cId="628430779" sldId="3535"/>
            <ac:spMk id="28" creationId="{3F688DA5-931A-B032-8686-CE8AD6EE574C}"/>
          </ac:spMkLst>
        </pc:spChg>
        <pc:spChg chg="add del mod">
          <ac:chgData name="Xiting Wang" userId="4215c639-9d29-431d-98bc-3378e62bb0e5" providerId="ADAL" clId="{709C4146-AF52-47A8-A5AB-DB73CE59BF94}" dt="2022-07-15T01:58:48.582" v="383" actId="478"/>
          <ac:spMkLst>
            <pc:docMk/>
            <pc:sldMk cId="628430779" sldId="3535"/>
            <ac:spMk id="30" creationId="{8A712217-B8EE-2EA9-DFBF-E1E205CE250C}"/>
          </ac:spMkLst>
        </pc:spChg>
        <pc:spChg chg="add del mod">
          <ac:chgData name="Xiting Wang" userId="4215c639-9d29-431d-98bc-3378e62bb0e5" providerId="ADAL" clId="{709C4146-AF52-47A8-A5AB-DB73CE59BF94}" dt="2022-07-15T02:00:56.646" v="423" actId="478"/>
          <ac:spMkLst>
            <pc:docMk/>
            <pc:sldMk cId="628430779" sldId="3535"/>
            <ac:spMk id="32" creationId="{1835A1DF-76E1-08B4-A44B-073259107570}"/>
          </ac:spMkLst>
        </pc:spChg>
        <pc:spChg chg="add del mod">
          <ac:chgData name="Xiting Wang" userId="4215c639-9d29-431d-98bc-3378e62bb0e5" providerId="ADAL" clId="{709C4146-AF52-47A8-A5AB-DB73CE59BF94}" dt="2022-07-15T02:00:56.646" v="423" actId="478"/>
          <ac:spMkLst>
            <pc:docMk/>
            <pc:sldMk cId="628430779" sldId="3535"/>
            <ac:spMk id="34" creationId="{17376B85-8001-F58E-F9BB-F0FA824687CF}"/>
          </ac:spMkLst>
        </pc:spChg>
        <pc:spChg chg="add mod">
          <ac:chgData name="Xiting Wang" userId="4215c639-9d29-431d-98bc-3378e62bb0e5" providerId="ADAL" clId="{709C4146-AF52-47A8-A5AB-DB73CE59BF94}" dt="2022-07-15T02:01:49.811" v="435" actId="14100"/>
          <ac:spMkLst>
            <pc:docMk/>
            <pc:sldMk cId="628430779" sldId="3535"/>
            <ac:spMk id="36" creationId="{2D832AB5-10EB-7F88-D98E-B5E275263A88}"/>
          </ac:spMkLst>
        </pc:spChg>
        <pc:spChg chg="add del">
          <ac:chgData name="Xiting Wang" userId="4215c639-9d29-431d-98bc-3378e62bb0e5" providerId="ADAL" clId="{709C4146-AF52-47A8-A5AB-DB73CE59BF94}" dt="2022-07-15T02:00:54.201" v="422" actId="22"/>
          <ac:spMkLst>
            <pc:docMk/>
            <pc:sldMk cId="628430779" sldId="3535"/>
            <ac:spMk id="38" creationId="{E8230336-9230-7942-DDF8-9645BE38C643}"/>
          </ac:spMkLst>
        </pc:spChg>
        <pc:spChg chg="add mod">
          <ac:chgData name="Xiting Wang" userId="4215c639-9d29-431d-98bc-3378e62bb0e5" providerId="ADAL" clId="{709C4146-AF52-47A8-A5AB-DB73CE59BF94}" dt="2022-07-15T02:04:36.178" v="477" actId="1076"/>
          <ac:spMkLst>
            <pc:docMk/>
            <pc:sldMk cId="628430779" sldId="3535"/>
            <ac:spMk id="50" creationId="{8D62C10E-B9A8-D499-C44B-EA6A0AC1D9DF}"/>
          </ac:spMkLst>
        </pc:spChg>
        <pc:spChg chg="add mod">
          <ac:chgData name="Xiting Wang" userId="4215c639-9d29-431d-98bc-3378e62bb0e5" providerId="ADAL" clId="{709C4146-AF52-47A8-A5AB-DB73CE59BF94}" dt="2022-07-15T02:05:40.969" v="495" actId="1076"/>
          <ac:spMkLst>
            <pc:docMk/>
            <pc:sldMk cId="628430779" sldId="3535"/>
            <ac:spMk id="52" creationId="{D2386C34-36BE-6BE2-DF5B-EAE5A33999A2}"/>
          </ac:spMkLst>
        </pc:spChg>
        <pc:spChg chg="add mod">
          <ac:chgData name="Xiting Wang" userId="4215c639-9d29-431d-98bc-3378e62bb0e5" providerId="ADAL" clId="{709C4146-AF52-47A8-A5AB-DB73CE59BF94}" dt="2022-07-15T02:03:55.967" v="470" actId="207"/>
          <ac:spMkLst>
            <pc:docMk/>
            <pc:sldMk cId="628430779" sldId="3535"/>
            <ac:spMk id="54" creationId="{45706840-92AA-30EB-697E-F4FA71238903}"/>
          </ac:spMkLst>
        </pc:spChg>
        <pc:spChg chg="add mod">
          <ac:chgData name="Xiting Wang" userId="4215c639-9d29-431d-98bc-3378e62bb0e5" providerId="ADAL" clId="{709C4146-AF52-47A8-A5AB-DB73CE59BF94}" dt="2022-07-15T02:04:45.619" v="481" actId="1076"/>
          <ac:spMkLst>
            <pc:docMk/>
            <pc:sldMk cId="628430779" sldId="3535"/>
            <ac:spMk id="56" creationId="{B45DD59E-61FE-D89F-2603-E5CF5B0CC826}"/>
          </ac:spMkLst>
        </pc:spChg>
        <pc:spChg chg="add mod">
          <ac:chgData name="Xiting Wang" userId="4215c639-9d29-431d-98bc-3378e62bb0e5" providerId="ADAL" clId="{709C4146-AF52-47A8-A5AB-DB73CE59BF94}" dt="2022-07-15T02:04:49.018" v="482" actId="1076"/>
          <ac:spMkLst>
            <pc:docMk/>
            <pc:sldMk cId="628430779" sldId="3535"/>
            <ac:spMk id="58" creationId="{4885CFFA-BF4A-3A22-0AFE-491A2F9EFC8F}"/>
          </ac:spMkLst>
        </pc:spChg>
        <pc:spChg chg="add mod">
          <ac:chgData name="Xiting Wang" userId="4215c639-9d29-431d-98bc-3378e62bb0e5" providerId="ADAL" clId="{709C4146-AF52-47A8-A5AB-DB73CE59BF94}" dt="2022-07-15T02:03:55.967" v="470" actId="207"/>
          <ac:spMkLst>
            <pc:docMk/>
            <pc:sldMk cId="628430779" sldId="3535"/>
            <ac:spMk id="60" creationId="{B6381392-E5A3-36FA-7F72-27D3A0DAC60D}"/>
          </ac:spMkLst>
        </pc:spChg>
        <pc:spChg chg="add mod">
          <ac:chgData name="Xiting Wang" userId="4215c639-9d29-431d-98bc-3378e62bb0e5" providerId="ADAL" clId="{709C4146-AF52-47A8-A5AB-DB73CE59BF94}" dt="2022-07-15T02:03:55.967" v="470" actId="207"/>
          <ac:spMkLst>
            <pc:docMk/>
            <pc:sldMk cId="628430779" sldId="3535"/>
            <ac:spMk id="62" creationId="{DD7D9EF2-1B4E-3333-936E-CC1C1843DC7F}"/>
          </ac:spMkLst>
        </pc:spChg>
        <pc:spChg chg="add mod">
          <ac:chgData name="Xiting Wang" userId="4215c639-9d29-431d-98bc-3378e62bb0e5" providerId="ADAL" clId="{709C4146-AF52-47A8-A5AB-DB73CE59BF94}" dt="2022-07-15T02:04:04.149" v="473" actId="1035"/>
          <ac:spMkLst>
            <pc:docMk/>
            <pc:sldMk cId="628430779" sldId="3535"/>
            <ac:spMk id="64" creationId="{23009F00-987E-7DFE-0597-21B4FA599C21}"/>
          </ac:spMkLst>
        </pc:spChg>
        <pc:picChg chg="mod">
          <ac:chgData name="Xiting Wang" userId="4215c639-9d29-431d-98bc-3378e62bb0e5" providerId="ADAL" clId="{709C4146-AF52-47A8-A5AB-DB73CE59BF94}" dt="2022-07-15T01:54:21.113" v="244" actId="1036"/>
          <ac:picMkLst>
            <pc:docMk/>
            <pc:sldMk cId="628430779" sldId="3535"/>
            <ac:picMk id="6" creationId="{4E787504-793F-4152-A90D-737D6BE5772C}"/>
          </ac:picMkLst>
        </pc:picChg>
        <pc:picChg chg="mod">
          <ac:chgData name="Xiting Wang" userId="4215c639-9d29-431d-98bc-3378e62bb0e5" providerId="ADAL" clId="{709C4146-AF52-47A8-A5AB-DB73CE59BF94}" dt="2022-07-15T01:54:21.113" v="244" actId="1036"/>
          <ac:picMkLst>
            <pc:docMk/>
            <pc:sldMk cId="628430779" sldId="3535"/>
            <ac:picMk id="8" creationId="{60F0CEB3-066A-4B66-B812-98811870D23F}"/>
          </ac:picMkLst>
        </pc:picChg>
        <pc:cxnChg chg="add mod">
          <ac:chgData name="Xiting Wang" userId="4215c639-9d29-431d-98bc-3378e62bb0e5" providerId="ADAL" clId="{709C4146-AF52-47A8-A5AB-DB73CE59BF94}" dt="2022-07-15T02:03:10.695" v="445" actId="208"/>
          <ac:cxnSpMkLst>
            <pc:docMk/>
            <pc:sldMk cId="628430779" sldId="3535"/>
            <ac:cxnSpMk id="40" creationId="{FD933D3E-C8FE-02C3-D155-8527577E2263}"/>
          </ac:cxnSpMkLst>
        </pc:cxnChg>
        <pc:cxnChg chg="add mod">
          <ac:chgData name="Xiting Wang" userId="4215c639-9d29-431d-98bc-3378e62bb0e5" providerId="ADAL" clId="{709C4146-AF52-47A8-A5AB-DB73CE59BF94}" dt="2022-07-15T02:03:32.237" v="465" actId="1035"/>
          <ac:cxnSpMkLst>
            <pc:docMk/>
            <pc:sldMk cId="628430779" sldId="3535"/>
            <ac:cxnSpMk id="42" creationId="{6CCF4D57-47ED-5AA8-2ED8-6E31028700D0}"/>
          </ac:cxnSpMkLst>
        </pc:cxnChg>
        <pc:cxnChg chg="add mod">
          <ac:chgData name="Xiting Wang" userId="4215c639-9d29-431d-98bc-3378e62bb0e5" providerId="ADAL" clId="{709C4146-AF52-47A8-A5AB-DB73CE59BF94}" dt="2022-07-15T02:03:32.237" v="465" actId="1035"/>
          <ac:cxnSpMkLst>
            <pc:docMk/>
            <pc:sldMk cId="628430779" sldId="3535"/>
            <ac:cxnSpMk id="44" creationId="{B0378A7B-115D-D8CD-EDBD-3D88849845DE}"/>
          </ac:cxnSpMkLst>
        </pc:cxnChg>
        <pc:cxnChg chg="add mod">
          <ac:chgData name="Xiting Wang" userId="4215c639-9d29-431d-98bc-3378e62bb0e5" providerId="ADAL" clId="{709C4146-AF52-47A8-A5AB-DB73CE59BF94}" dt="2022-07-15T02:03:32.237" v="465" actId="1035"/>
          <ac:cxnSpMkLst>
            <pc:docMk/>
            <pc:sldMk cId="628430779" sldId="3535"/>
            <ac:cxnSpMk id="46" creationId="{A0961F34-AD70-50B9-CE19-6D6C96E2AAC8}"/>
          </ac:cxnSpMkLst>
        </pc:cxnChg>
        <pc:cxnChg chg="add mod">
          <ac:chgData name="Xiting Wang" userId="4215c639-9d29-431d-98bc-3378e62bb0e5" providerId="ADAL" clId="{709C4146-AF52-47A8-A5AB-DB73CE59BF94}" dt="2022-07-15T02:03:35.990" v="467" actId="1036"/>
          <ac:cxnSpMkLst>
            <pc:docMk/>
            <pc:sldMk cId="628430779" sldId="3535"/>
            <ac:cxnSpMk id="48" creationId="{C08C8461-364C-9304-C36A-651712D7103E}"/>
          </ac:cxnSpMkLst>
        </pc:cxnChg>
        <pc:cxnChg chg="add mod">
          <ac:chgData name="Xiting Wang" userId="4215c639-9d29-431d-98bc-3378e62bb0e5" providerId="ADAL" clId="{709C4146-AF52-47A8-A5AB-DB73CE59BF94}" dt="2022-07-15T02:04:58.345" v="484" actId="1076"/>
          <ac:cxnSpMkLst>
            <pc:docMk/>
            <pc:sldMk cId="628430779" sldId="3535"/>
            <ac:cxnSpMk id="66" creationId="{65ECD36B-4E21-3A79-EF7E-097F152E6634}"/>
          </ac:cxnSpMkLst>
        </pc:cxnChg>
        <pc:cxnChg chg="add mod">
          <ac:chgData name="Xiting Wang" userId="4215c639-9d29-431d-98bc-3378e62bb0e5" providerId="ADAL" clId="{709C4146-AF52-47A8-A5AB-DB73CE59BF94}" dt="2022-07-15T02:05:22.897" v="490" actId="14100"/>
          <ac:cxnSpMkLst>
            <pc:docMk/>
            <pc:sldMk cId="628430779" sldId="3535"/>
            <ac:cxnSpMk id="68" creationId="{839A8005-8320-4190-6D97-200ECEEAF0AA}"/>
          </ac:cxnSpMkLst>
        </pc:cxnChg>
        <pc:cxnChg chg="add del mod">
          <ac:chgData name="Xiting Wang" userId="4215c639-9d29-431d-98bc-3378e62bb0e5" providerId="ADAL" clId="{709C4146-AF52-47A8-A5AB-DB73CE59BF94}" dt="2022-07-15T02:05:24.878" v="491" actId="478"/>
          <ac:cxnSpMkLst>
            <pc:docMk/>
            <pc:sldMk cId="628430779" sldId="3535"/>
            <ac:cxnSpMk id="72" creationId="{C95B10F0-C45C-D25D-D83B-7061199FC97D}"/>
          </ac:cxnSpMkLst>
        </pc:cxnChg>
        <pc:cxnChg chg="add mod">
          <ac:chgData name="Xiting Wang" userId="4215c639-9d29-431d-98bc-3378e62bb0e5" providerId="ADAL" clId="{709C4146-AF52-47A8-A5AB-DB73CE59BF94}" dt="2022-07-15T02:05:30.116" v="493" actId="1076"/>
          <ac:cxnSpMkLst>
            <pc:docMk/>
            <pc:sldMk cId="628430779" sldId="3535"/>
            <ac:cxnSpMk id="75" creationId="{0717EBFF-5E3D-2F08-8CDD-968CADE24C3C}"/>
          </ac:cxnSpMkLst>
        </pc:cxnChg>
      </pc:sldChg>
      <pc:sldChg chg="add">
        <pc:chgData name="Xiting Wang" userId="4215c639-9d29-431d-98bc-3378e62bb0e5" providerId="ADAL" clId="{709C4146-AF52-47A8-A5AB-DB73CE59BF94}" dt="2022-07-15T02:23:43.334" v="715"/>
        <pc:sldMkLst>
          <pc:docMk/>
          <pc:sldMk cId="1721383293" sldId="3535"/>
        </pc:sldMkLst>
      </pc:sldChg>
      <pc:sldChg chg="add">
        <pc:chgData name="Xiting Wang" userId="4215c639-9d29-431d-98bc-3378e62bb0e5" providerId="ADAL" clId="{709C4146-AF52-47A8-A5AB-DB73CE59BF94}" dt="2022-07-15T02:23:11.345" v="707"/>
        <pc:sldMkLst>
          <pc:docMk/>
          <pc:sldMk cId="2625799432" sldId="3536"/>
        </pc:sldMkLst>
      </pc:sldChg>
      <pc:sldChg chg="addSp modSp add del mod">
        <pc:chgData name="Xiting Wang" userId="4215c639-9d29-431d-98bc-3378e62bb0e5" providerId="ADAL" clId="{709C4146-AF52-47A8-A5AB-DB73CE59BF94}" dt="2022-07-15T02:23:08.560" v="706" actId="2696"/>
        <pc:sldMkLst>
          <pc:docMk/>
          <pc:sldMk cId="3603729476" sldId="3536"/>
        </pc:sldMkLst>
        <pc:spChg chg="mod">
          <ac:chgData name="Xiting Wang" userId="4215c639-9d29-431d-98bc-3378e62bb0e5" providerId="ADAL" clId="{709C4146-AF52-47A8-A5AB-DB73CE59BF94}" dt="2022-07-15T02:12:26.663" v="565" actId="14100"/>
          <ac:spMkLst>
            <pc:docMk/>
            <pc:sldMk cId="3603729476" sldId="3536"/>
            <ac:spMk id="2" creationId="{18ECD18C-2851-4E9D-966B-B88D1EBEC417}"/>
          </ac:spMkLst>
        </pc:spChg>
        <pc:spChg chg="add mod">
          <ac:chgData name="Xiting Wang" userId="4215c639-9d29-431d-98bc-3378e62bb0e5" providerId="ADAL" clId="{709C4146-AF52-47A8-A5AB-DB73CE59BF94}" dt="2022-07-15T02:10:54.597" v="555" actId="403"/>
          <ac:spMkLst>
            <pc:docMk/>
            <pc:sldMk cId="3603729476" sldId="3536"/>
            <ac:spMk id="12" creationId="{AE448FE0-341F-54CC-D6A3-B61302386F69}"/>
          </ac:spMkLst>
        </pc:spChg>
        <pc:spChg chg="mod">
          <ac:chgData name="Xiting Wang" userId="4215c639-9d29-431d-98bc-3378e62bb0e5" providerId="ADAL" clId="{709C4146-AF52-47A8-A5AB-DB73CE59BF94}" dt="2022-07-15T02:22:46.651" v="705" actId="20577"/>
          <ac:spMkLst>
            <pc:docMk/>
            <pc:sldMk cId="3603729476" sldId="3536"/>
            <ac:spMk id="16" creationId="{78521323-63F2-52F9-88D6-21BE7EF28579}"/>
          </ac:spMkLst>
        </pc:spChg>
        <pc:spChg chg="mod">
          <ac:chgData name="Xiting Wang" userId="4215c639-9d29-431d-98bc-3378e62bb0e5" providerId="ADAL" clId="{709C4146-AF52-47A8-A5AB-DB73CE59BF94}" dt="2022-07-15T02:22:45.981" v="704" actId="6549"/>
          <ac:spMkLst>
            <pc:docMk/>
            <pc:sldMk cId="3603729476" sldId="3536"/>
            <ac:spMk id="19" creationId="{8ABBD241-515B-BFC4-9BF5-3B28B44EF0D9}"/>
          </ac:spMkLst>
        </pc:spChg>
        <pc:spChg chg="mod">
          <ac:chgData name="Xiting Wang" userId="4215c639-9d29-431d-98bc-3378e62bb0e5" providerId="ADAL" clId="{709C4146-AF52-47A8-A5AB-DB73CE59BF94}" dt="2022-07-15T02:10:54.597" v="555" actId="403"/>
          <ac:spMkLst>
            <pc:docMk/>
            <pc:sldMk cId="3603729476" sldId="3536"/>
            <ac:spMk id="22" creationId="{D87B1C75-F979-B595-8763-E0C8ED5CCBF2}"/>
          </ac:spMkLst>
        </pc:spChg>
        <pc:spChg chg="mod">
          <ac:chgData name="Xiting Wang" userId="4215c639-9d29-431d-98bc-3378e62bb0e5" providerId="ADAL" clId="{709C4146-AF52-47A8-A5AB-DB73CE59BF94}" dt="2022-07-15T02:10:54.597" v="555" actId="403"/>
          <ac:spMkLst>
            <pc:docMk/>
            <pc:sldMk cId="3603729476" sldId="3536"/>
            <ac:spMk id="24" creationId="{A2CCA63D-47A4-6C80-2785-11F1A209C22C}"/>
          </ac:spMkLst>
        </pc:spChg>
        <pc:spChg chg="mod">
          <ac:chgData name="Xiting Wang" userId="4215c639-9d29-431d-98bc-3378e62bb0e5" providerId="ADAL" clId="{709C4146-AF52-47A8-A5AB-DB73CE59BF94}" dt="2022-07-15T02:10:54.597" v="555" actId="403"/>
          <ac:spMkLst>
            <pc:docMk/>
            <pc:sldMk cId="3603729476" sldId="3536"/>
            <ac:spMk id="26" creationId="{D74A7194-EA74-FFA0-FFDF-7355A6D86069}"/>
          </ac:spMkLst>
        </pc:spChg>
        <pc:spChg chg="mod">
          <ac:chgData name="Xiting Wang" userId="4215c639-9d29-431d-98bc-3378e62bb0e5" providerId="ADAL" clId="{709C4146-AF52-47A8-A5AB-DB73CE59BF94}" dt="2022-07-15T02:10:54.597" v="555" actId="403"/>
          <ac:spMkLst>
            <pc:docMk/>
            <pc:sldMk cId="3603729476" sldId="3536"/>
            <ac:spMk id="32" creationId="{1835A1DF-76E1-08B4-A44B-073259107570}"/>
          </ac:spMkLst>
        </pc:spChg>
        <pc:spChg chg="mod">
          <ac:chgData name="Xiting Wang" userId="4215c639-9d29-431d-98bc-3378e62bb0e5" providerId="ADAL" clId="{709C4146-AF52-47A8-A5AB-DB73CE59BF94}" dt="2022-07-15T02:10:54.597" v="555" actId="403"/>
          <ac:spMkLst>
            <pc:docMk/>
            <pc:sldMk cId="3603729476" sldId="3536"/>
            <ac:spMk id="34" creationId="{17376B85-8001-F58E-F9BB-F0FA824687CF}"/>
          </ac:spMkLst>
        </pc:spChg>
        <pc:spChg chg="mod">
          <ac:chgData name="Xiting Wang" userId="4215c639-9d29-431d-98bc-3378e62bb0e5" providerId="ADAL" clId="{709C4146-AF52-47A8-A5AB-DB73CE59BF94}" dt="2022-07-15T02:10:54.597" v="555" actId="403"/>
          <ac:spMkLst>
            <pc:docMk/>
            <pc:sldMk cId="3603729476" sldId="3536"/>
            <ac:spMk id="36" creationId="{2D832AB5-10EB-7F88-D98E-B5E275263A88}"/>
          </ac:spMkLst>
        </pc:spChg>
        <pc:grpChg chg="add mod">
          <ac:chgData name="Xiting Wang" userId="4215c639-9d29-431d-98bc-3378e62bb0e5" providerId="ADAL" clId="{709C4146-AF52-47A8-A5AB-DB73CE59BF94}" dt="2022-07-15T02:10:46.018" v="553" actId="1035"/>
          <ac:grpSpMkLst>
            <pc:docMk/>
            <pc:sldMk cId="3603729476" sldId="3536"/>
            <ac:grpSpMk id="13" creationId="{5F850579-F03F-D711-E8A7-0DDC4A394B2A}"/>
          </ac:grpSpMkLst>
        </pc:grpChg>
      </pc:sldChg>
      <pc:sldChg chg="add del ord">
        <pc:chgData name="Xiting Wang" userId="4215c639-9d29-431d-98bc-3378e62bb0e5" providerId="ADAL" clId="{709C4146-AF52-47A8-A5AB-DB73CE59BF94}" dt="2022-07-15T02:23:40.072" v="714" actId="2696"/>
        <pc:sldMkLst>
          <pc:docMk/>
          <pc:sldMk cId="1776684126" sldId="3537"/>
        </pc:sldMkLst>
      </pc:sldChg>
      <pc:sldChg chg="add">
        <pc:chgData name="Xiting Wang" userId="4215c639-9d29-431d-98bc-3378e62bb0e5" providerId="ADAL" clId="{709C4146-AF52-47A8-A5AB-DB73CE59BF94}" dt="2022-07-15T02:23:43.334" v="715"/>
        <pc:sldMkLst>
          <pc:docMk/>
          <pc:sldMk cId="3151140557" sldId="3537"/>
        </pc:sldMkLst>
      </pc:sldChg>
      <pc:sldChg chg="modSp add mod">
        <pc:chgData name="Xiting Wang" userId="4215c639-9d29-431d-98bc-3378e62bb0e5" providerId="ADAL" clId="{709C4146-AF52-47A8-A5AB-DB73CE59BF94}" dt="2022-07-15T02:24:50.813" v="805" actId="27636"/>
        <pc:sldMkLst>
          <pc:docMk/>
          <pc:sldMk cId="1763628329" sldId="3538"/>
        </pc:sldMkLst>
        <pc:spChg chg="mod">
          <ac:chgData name="Xiting Wang" userId="4215c639-9d29-431d-98bc-3378e62bb0e5" providerId="ADAL" clId="{709C4146-AF52-47A8-A5AB-DB73CE59BF94}" dt="2022-07-15T02:24:50.813" v="805" actId="27636"/>
          <ac:spMkLst>
            <pc:docMk/>
            <pc:sldMk cId="1763628329" sldId="3538"/>
            <ac:spMk id="2" creationId="{18ECD18C-2851-4E9D-966B-B88D1EBEC417}"/>
          </ac:spMkLst>
        </pc:spChg>
      </pc:sldChg>
      <pc:sldChg chg="modSp add del mod">
        <pc:chgData name="Xiting Wang" userId="4215c639-9d29-431d-98bc-3378e62bb0e5" providerId="ADAL" clId="{709C4146-AF52-47A8-A5AB-DB73CE59BF94}" dt="2022-07-15T02:23:40.072" v="714" actId="2696"/>
        <pc:sldMkLst>
          <pc:docMk/>
          <pc:sldMk cId="1948479939" sldId="3538"/>
        </pc:sldMkLst>
        <pc:spChg chg="mod">
          <ac:chgData name="Xiting Wang" userId="4215c639-9d29-431d-98bc-3378e62bb0e5" providerId="ADAL" clId="{709C4146-AF52-47A8-A5AB-DB73CE59BF94}" dt="2022-07-15T02:07:18.649" v="508" actId="1076"/>
          <ac:spMkLst>
            <pc:docMk/>
            <pc:sldMk cId="1948479939" sldId="3538"/>
            <ac:spMk id="16" creationId="{78521323-63F2-52F9-88D6-21BE7EF28579}"/>
          </ac:spMkLst>
        </pc:spChg>
        <pc:spChg chg="mod">
          <ac:chgData name="Xiting Wang" userId="4215c639-9d29-431d-98bc-3378e62bb0e5" providerId="ADAL" clId="{709C4146-AF52-47A8-A5AB-DB73CE59BF94}" dt="2022-07-15T02:07:29.777" v="510" actId="1076"/>
          <ac:spMkLst>
            <pc:docMk/>
            <pc:sldMk cId="1948479939" sldId="3538"/>
            <ac:spMk id="19" creationId="{8ABBD241-515B-BFC4-9BF5-3B28B44EF0D9}"/>
          </ac:spMkLst>
        </pc:spChg>
        <pc:spChg chg="mod">
          <ac:chgData name="Xiting Wang" userId="4215c639-9d29-431d-98bc-3378e62bb0e5" providerId="ADAL" clId="{709C4146-AF52-47A8-A5AB-DB73CE59BF94}" dt="2022-07-15T02:07:36.105" v="512" actId="14100"/>
          <ac:spMkLst>
            <pc:docMk/>
            <pc:sldMk cId="1948479939" sldId="3538"/>
            <ac:spMk id="22" creationId="{D87B1C75-F979-B595-8763-E0C8ED5CCBF2}"/>
          </ac:spMkLst>
        </pc:spChg>
        <pc:spChg chg="mod">
          <ac:chgData name="Xiting Wang" userId="4215c639-9d29-431d-98bc-3378e62bb0e5" providerId="ADAL" clId="{709C4146-AF52-47A8-A5AB-DB73CE59BF94}" dt="2022-07-15T02:07:22.425" v="509" actId="1076"/>
          <ac:spMkLst>
            <pc:docMk/>
            <pc:sldMk cId="1948479939" sldId="3538"/>
            <ac:spMk id="24" creationId="{A2CCA63D-47A4-6C80-2785-11F1A209C22C}"/>
          </ac:spMkLst>
        </pc:spChg>
        <pc:spChg chg="mod">
          <ac:chgData name="Xiting Wang" userId="4215c639-9d29-431d-98bc-3378e62bb0e5" providerId="ADAL" clId="{709C4146-AF52-47A8-A5AB-DB73CE59BF94}" dt="2022-07-15T02:07:22.425" v="509" actId="1076"/>
          <ac:spMkLst>
            <pc:docMk/>
            <pc:sldMk cId="1948479939" sldId="3538"/>
            <ac:spMk id="26" creationId="{D74A7194-EA74-FFA0-FFDF-7355A6D86069}"/>
          </ac:spMkLst>
        </pc:spChg>
        <pc:spChg chg="mod">
          <ac:chgData name="Xiting Wang" userId="4215c639-9d29-431d-98bc-3378e62bb0e5" providerId="ADAL" clId="{709C4146-AF52-47A8-A5AB-DB73CE59BF94}" dt="2022-07-15T02:07:12.563" v="507" actId="1076"/>
          <ac:spMkLst>
            <pc:docMk/>
            <pc:sldMk cId="1948479939" sldId="3538"/>
            <ac:spMk id="36" creationId="{2D832AB5-10EB-7F88-D98E-B5E275263A88}"/>
          </ac:spMkLst>
        </pc:spChg>
      </pc:sldChg>
      <pc:sldChg chg="add del">
        <pc:chgData name="Xiting Wang" userId="4215c639-9d29-431d-98bc-3378e62bb0e5" providerId="ADAL" clId="{709C4146-AF52-47A8-A5AB-DB73CE59BF94}" dt="2022-07-15T02:23:40.072" v="714" actId="2696"/>
        <pc:sldMkLst>
          <pc:docMk/>
          <pc:sldMk cId="752507250" sldId="3539"/>
        </pc:sldMkLst>
      </pc:sldChg>
      <pc:sldChg chg="modSp add mod">
        <pc:chgData name="Xiting Wang" userId="4215c639-9d29-431d-98bc-3378e62bb0e5" providerId="ADAL" clId="{709C4146-AF52-47A8-A5AB-DB73CE59BF94}" dt="2022-07-15T02:24:50.809" v="804" actId="27636"/>
        <pc:sldMkLst>
          <pc:docMk/>
          <pc:sldMk cId="4033872343" sldId="3539"/>
        </pc:sldMkLst>
        <pc:spChg chg="mod">
          <ac:chgData name="Xiting Wang" userId="4215c639-9d29-431d-98bc-3378e62bb0e5" providerId="ADAL" clId="{709C4146-AF52-47A8-A5AB-DB73CE59BF94}" dt="2022-07-15T02:24:50.809" v="804" actId="27636"/>
          <ac:spMkLst>
            <pc:docMk/>
            <pc:sldMk cId="4033872343" sldId="3539"/>
            <ac:spMk id="2" creationId="{18ECD18C-2851-4E9D-966B-B88D1EBEC417}"/>
          </ac:spMkLst>
        </pc:spChg>
      </pc:sldChg>
      <pc:sldChg chg="delSp modSp add del mod">
        <pc:chgData name="Xiting Wang" userId="4215c639-9d29-431d-98bc-3378e62bb0e5" providerId="ADAL" clId="{709C4146-AF52-47A8-A5AB-DB73CE59BF94}" dt="2022-07-15T02:23:08.560" v="706" actId="2696"/>
        <pc:sldMkLst>
          <pc:docMk/>
          <pc:sldMk cId="2736181584" sldId="3540"/>
        </pc:sldMkLst>
        <pc:spChg chg="mod topLvl">
          <ac:chgData name="Xiting Wang" userId="4215c639-9d29-431d-98bc-3378e62bb0e5" providerId="ADAL" clId="{709C4146-AF52-47A8-A5AB-DB73CE59BF94}" dt="2022-07-15T02:11:37.760" v="561" actId="1076"/>
          <ac:spMkLst>
            <pc:docMk/>
            <pc:sldMk cId="2736181584" sldId="3540"/>
            <ac:spMk id="12" creationId="{AE448FE0-341F-54CC-D6A3-B61302386F69}"/>
          </ac:spMkLst>
        </pc:spChg>
        <pc:spChg chg="mod topLvl">
          <ac:chgData name="Xiting Wang" userId="4215c639-9d29-431d-98bc-3378e62bb0e5" providerId="ADAL" clId="{709C4146-AF52-47A8-A5AB-DB73CE59BF94}" dt="2022-07-15T02:11:55.126" v="562" actId="207"/>
          <ac:spMkLst>
            <pc:docMk/>
            <pc:sldMk cId="2736181584" sldId="3540"/>
            <ac:spMk id="16" creationId="{78521323-63F2-52F9-88D6-21BE7EF28579}"/>
          </ac:spMkLst>
        </pc:spChg>
        <pc:spChg chg="topLvl">
          <ac:chgData name="Xiting Wang" userId="4215c639-9d29-431d-98bc-3378e62bb0e5" providerId="ADAL" clId="{709C4146-AF52-47A8-A5AB-DB73CE59BF94}" dt="2022-07-15T02:11:18.682" v="557" actId="165"/>
          <ac:spMkLst>
            <pc:docMk/>
            <pc:sldMk cId="2736181584" sldId="3540"/>
            <ac:spMk id="19" creationId="{8ABBD241-515B-BFC4-9BF5-3B28B44EF0D9}"/>
          </ac:spMkLst>
        </pc:spChg>
        <pc:spChg chg="topLvl">
          <ac:chgData name="Xiting Wang" userId="4215c639-9d29-431d-98bc-3378e62bb0e5" providerId="ADAL" clId="{709C4146-AF52-47A8-A5AB-DB73CE59BF94}" dt="2022-07-15T02:11:18.682" v="557" actId="165"/>
          <ac:spMkLst>
            <pc:docMk/>
            <pc:sldMk cId="2736181584" sldId="3540"/>
            <ac:spMk id="22" creationId="{D87B1C75-F979-B595-8763-E0C8ED5CCBF2}"/>
          </ac:spMkLst>
        </pc:spChg>
        <pc:spChg chg="mod topLvl">
          <ac:chgData name="Xiting Wang" userId="4215c639-9d29-431d-98bc-3378e62bb0e5" providerId="ADAL" clId="{709C4146-AF52-47A8-A5AB-DB73CE59BF94}" dt="2022-07-15T02:11:33.556" v="560" actId="207"/>
          <ac:spMkLst>
            <pc:docMk/>
            <pc:sldMk cId="2736181584" sldId="3540"/>
            <ac:spMk id="24" creationId="{A2CCA63D-47A4-6C80-2785-11F1A209C22C}"/>
          </ac:spMkLst>
        </pc:spChg>
        <pc:spChg chg="topLvl">
          <ac:chgData name="Xiting Wang" userId="4215c639-9d29-431d-98bc-3378e62bb0e5" providerId="ADAL" clId="{709C4146-AF52-47A8-A5AB-DB73CE59BF94}" dt="2022-07-15T02:11:18.682" v="557" actId="165"/>
          <ac:spMkLst>
            <pc:docMk/>
            <pc:sldMk cId="2736181584" sldId="3540"/>
            <ac:spMk id="26" creationId="{D74A7194-EA74-FFA0-FFDF-7355A6D86069}"/>
          </ac:spMkLst>
        </pc:spChg>
        <pc:spChg chg="topLvl">
          <ac:chgData name="Xiting Wang" userId="4215c639-9d29-431d-98bc-3378e62bb0e5" providerId="ADAL" clId="{709C4146-AF52-47A8-A5AB-DB73CE59BF94}" dt="2022-07-15T02:11:18.682" v="557" actId="165"/>
          <ac:spMkLst>
            <pc:docMk/>
            <pc:sldMk cId="2736181584" sldId="3540"/>
            <ac:spMk id="32" creationId="{1835A1DF-76E1-08B4-A44B-073259107570}"/>
          </ac:spMkLst>
        </pc:spChg>
        <pc:spChg chg="topLvl">
          <ac:chgData name="Xiting Wang" userId="4215c639-9d29-431d-98bc-3378e62bb0e5" providerId="ADAL" clId="{709C4146-AF52-47A8-A5AB-DB73CE59BF94}" dt="2022-07-15T02:11:18.682" v="557" actId="165"/>
          <ac:spMkLst>
            <pc:docMk/>
            <pc:sldMk cId="2736181584" sldId="3540"/>
            <ac:spMk id="34" creationId="{17376B85-8001-F58E-F9BB-F0FA824687CF}"/>
          </ac:spMkLst>
        </pc:spChg>
        <pc:spChg chg="mod topLvl">
          <ac:chgData name="Xiting Wang" userId="4215c639-9d29-431d-98bc-3378e62bb0e5" providerId="ADAL" clId="{709C4146-AF52-47A8-A5AB-DB73CE59BF94}" dt="2022-07-15T02:11:24.102" v="558" actId="207"/>
          <ac:spMkLst>
            <pc:docMk/>
            <pc:sldMk cId="2736181584" sldId="3540"/>
            <ac:spMk id="36" creationId="{2D832AB5-10EB-7F88-D98E-B5E275263A88}"/>
          </ac:spMkLst>
        </pc:spChg>
        <pc:grpChg chg="del">
          <ac:chgData name="Xiting Wang" userId="4215c639-9d29-431d-98bc-3378e62bb0e5" providerId="ADAL" clId="{709C4146-AF52-47A8-A5AB-DB73CE59BF94}" dt="2022-07-15T02:11:18.682" v="557" actId="165"/>
          <ac:grpSpMkLst>
            <pc:docMk/>
            <pc:sldMk cId="2736181584" sldId="3540"/>
            <ac:grpSpMk id="13" creationId="{5F850579-F03F-D711-E8A7-0DDC4A394B2A}"/>
          </ac:grpSpMkLst>
        </pc:grpChg>
      </pc:sldChg>
      <pc:sldChg chg="modSp add mod">
        <pc:chgData name="Xiting Wang" userId="4215c639-9d29-431d-98bc-3378e62bb0e5" providerId="ADAL" clId="{709C4146-AF52-47A8-A5AB-DB73CE59BF94}" dt="2022-07-15T02:24:50.802" v="802" actId="27636"/>
        <pc:sldMkLst>
          <pc:docMk/>
          <pc:sldMk cId="3501978141" sldId="3540"/>
        </pc:sldMkLst>
        <pc:spChg chg="mod">
          <ac:chgData name="Xiting Wang" userId="4215c639-9d29-431d-98bc-3378e62bb0e5" providerId="ADAL" clId="{709C4146-AF52-47A8-A5AB-DB73CE59BF94}" dt="2022-07-15T02:24:50.802" v="802" actId="27636"/>
          <ac:spMkLst>
            <pc:docMk/>
            <pc:sldMk cId="3501978141" sldId="3540"/>
            <ac:spMk id="2" creationId="{18ECD18C-2851-4E9D-966B-B88D1EBEC417}"/>
          </ac:spMkLst>
        </pc:spChg>
      </pc:sldChg>
      <pc:sldChg chg="modSp add del mod">
        <pc:chgData name="Xiting Wang" userId="4215c639-9d29-431d-98bc-3378e62bb0e5" providerId="ADAL" clId="{709C4146-AF52-47A8-A5AB-DB73CE59BF94}" dt="2022-07-15T02:23:40.072" v="714" actId="2696"/>
        <pc:sldMkLst>
          <pc:docMk/>
          <pc:sldMk cId="336901733" sldId="3541"/>
        </pc:sldMkLst>
        <pc:spChg chg="mod">
          <ac:chgData name="Xiting Wang" userId="4215c639-9d29-431d-98bc-3378e62bb0e5" providerId="ADAL" clId="{709C4146-AF52-47A8-A5AB-DB73CE59BF94}" dt="2022-07-15T02:13:12.103" v="569" actId="14100"/>
          <ac:spMkLst>
            <pc:docMk/>
            <pc:sldMk cId="336901733" sldId="3541"/>
            <ac:spMk id="13" creationId="{9CADAB0B-44AB-0F3F-4DF7-D28CB9FF436B}"/>
          </ac:spMkLst>
        </pc:spChg>
        <pc:spChg chg="mod">
          <ac:chgData name="Xiting Wang" userId="4215c639-9d29-431d-98bc-3378e62bb0e5" providerId="ADAL" clId="{709C4146-AF52-47A8-A5AB-DB73CE59BF94}" dt="2022-07-15T02:13:36.626" v="577" actId="20577"/>
          <ac:spMkLst>
            <pc:docMk/>
            <pc:sldMk cId="336901733" sldId="3541"/>
            <ac:spMk id="15" creationId="{B41D2F2A-1A68-E9E6-A102-DBA1D2C06C20}"/>
          </ac:spMkLst>
        </pc:spChg>
        <pc:spChg chg="mod">
          <ac:chgData name="Xiting Wang" userId="4215c639-9d29-431d-98bc-3378e62bb0e5" providerId="ADAL" clId="{709C4146-AF52-47A8-A5AB-DB73CE59BF94}" dt="2022-07-15T02:13:47.120" v="580" actId="1076"/>
          <ac:spMkLst>
            <pc:docMk/>
            <pc:sldMk cId="336901733" sldId="3541"/>
            <ac:spMk id="16" creationId="{507C8F08-EAB9-1C63-2D76-04C277BFA20F}"/>
          </ac:spMkLst>
        </pc:spChg>
        <pc:spChg chg="mod">
          <ac:chgData name="Xiting Wang" userId="4215c639-9d29-431d-98bc-3378e62bb0e5" providerId="ADAL" clId="{709C4146-AF52-47A8-A5AB-DB73CE59BF94}" dt="2022-07-15T02:13:17.081" v="571" actId="1076"/>
          <ac:spMkLst>
            <pc:docMk/>
            <pc:sldMk cId="336901733" sldId="3541"/>
            <ac:spMk id="19" creationId="{A31FC8B6-F20C-9398-4D1F-3534D5CBD9D4}"/>
          </ac:spMkLst>
        </pc:spChg>
      </pc:sldChg>
      <pc:sldChg chg="modSp add mod">
        <pc:chgData name="Xiting Wang" userId="4215c639-9d29-431d-98bc-3378e62bb0e5" providerId="ADAL" clId="{709C4146-AF52-47A8-A5AB-DB73CE59BF94}" dt="2022-07-15T02:24:50.829" v="809" actId="27636"/>
        <pc:sldMkLst>
          <pc:docMk/>
          <pc:sldMk cId="3683031746" sldId="3541"/>
        </pc:sldMkLst>
        <pc:spChg chg="mod">
          <ac:chgData name="Xiting Wang" userId="4215c639-9d29-431d-98bc-3378e62bb0e5" providerId="ADAL" clId="{709C4146-AF52-47A8-A5AB-DB73CE59BF94}" dt="2022-07-15T02:24:50.829" v="809" actId="27636"/>
          <ac:spMkLst>
            <pc:docMk/>
            <pc:sldMk cId="3683031746" sldId="3541"/>
            <ac:spMk id="2" creationId="{18ECD18C-2851-4E9D-966B-B88D1EBEC417}"/>
          </ac:spMkLst>
        </pc:spChg>
      </pc:sldChg>
      <pc:sldChg chg="addSp delSp modSp add del mod ord">
        <pc:chgData name="Xiting Wang" userId="4215c639-9d29-431d-98bc-3378e62bb0e5" providerId="ADAL" clId="{709C4146-AF52-47A8-A5AB-DB73CE59BF94}" dt="2022-07-15T02:25:58.278" v="818" actId="14100"/>
        <pc:sldMkLst>
          <pc:docMk/>
          <pc:sldMk cId="1705713538" sldId="3542"/>
        </pc:sldMkLst>
        <pc:spChg chg="mod">
          <ac:chgData name="Xiting Wang" userId="4215c639-9d29-431d-98bc-3378e62bb0e5" providerId="ADAL" clId="{709C4146-AF52-47A8-A5AB-DB73CE59BF94}" dt="2022-07-15T02:24:50.647" v="764" actId="27636"/>
          <ac:spMkLst>
            <pc:docMk/>
            <pc:sldMk cId="1705713538" sldId="3542"/>
            <ac:spMk id="2" creationId="{18ECD18C-2851-4E9D-966B-B88D1EBEC417}"/>
          </ac:spMkLst>
        </pc:spChg>
        <pc:spChg chg="mod">
          <ac:chgData name="Xiting Wang" userId="4215c639-9d29-431d-98bc-3378e62bb0e5" providerId="ADAL" clId="{709C4146-AF52-47A8-A5AB-DB73CE59BF94}" dt="2022-07-15T02:25:58.278" v="818" actId="14100"/>
          <ac:spMkLst>
            <pc:docMk/>
            <pc:sldMk cId="1705713538" sldId="3542"/>
            <ac:spMk id="3" creationId="{5566A544-D8E5-42C1-B326-25A701472455}"/>
          </ac:spMkLst>
        </pc:spChg>
        <pc:spChg chg="mod">
          <ac:chgData name="Xiting Wang" userId="4215c639-9d29-431d-98bc-3378e62bb0e5" providerId="ADAL" clId="{709C4146-AF52-47A8-A5AB-DB73CE59BF94}" dt="2022-07-15T02:14:04.667" v="582" actId="207"/>
          <ac:spMkLst>
            <pc:docMk/>
            <pc:sldMk cId="1705713538" sldId="3542"/>
            <ac:spMk id="13" creationId="{9CADAB0B-44AB-0F3F-4DF7-D28CB9FF436B}"/>
          </ac:spMkLst>
        </pc:spChg>
        <pc:spChg chg="mod">
          <ac:chgData name="Xiting Wang" userId="4215c639-9d29-431d-98bc-3378e62bb0e5" providerId="ADAL" clId="{709C4146-AF52-47A8-A5AB-DB73CE59BF94}" dt="2022-07-15T02:14:55.335" v="651" actId="14100"/>
          <ac:spMkLst>
            <pc:docMk/>
            <pc:sldMk cId="1705713538" sldId="3542"/>
            <ac:spMk id="15" creationId="{B41D2F2A-1A68-E9E6-A102-DBA1D2C06C20}"/>
          </ac:spMkLst>
        </pc:spChg>
        <pc:spChg chg="add mod">
          <ac:chgData name="Xiting Wang" userId="4215c639-9d29-431d-98bc-3378e62bb0e5" providerId="ADAL" clId="{709C4146-AF52-47A8-A5AB-DB73CE59BF94}" dt="2022-07-15T02:16:52.716" v="691" actId="20577"/>
          <ac:spMkLst>
            <pc:docMk/>
            <pc:sldMk cId="1705713538" sldId="3542"/>
            <ac:spMk id="16" creationId="{D5326DDE-8A64-2E3A-CEA4-B00843EF245A}"/>
          </ac:spMkLst>
        </pc:spChg>
        <pc:spChg chg="mod">
          <ac:chgData name="Xiting Wang" userId="4215c639-9d29-431d-98bc-3378e62bb0e5" providerId="ADAL" clId="{709C4146-AF52-47A8-A5AB-DB73CE59BF94}" dt="2022-07-15T02:16:09.622" v="671" actId="14100"/>
          <ac:spMkLst>
            <pc:docMk/>
            <pc:sldMk cId="1705713538" sldId="3542"/>
            <ac:spMk id="17" creationId="{058E9CAC-5A60-63D9-17EA-4057F1685FDC}"/>
          </ac:spMkLst>
        </pc:spChg>
        <pc:spChg chg="add del mod">
          <ac:chgData name="Xiting Wang" userId="4215c639-9d29-431d-98bc-3378e62bb0e5" providerId="ADAL" clId="{709C4146-AF52-47A8-A5AB-DB73CE59BF94}" dt="2022-07-15T02:15:39.004" v="662" actId="478"/>
          <ac:spMkLst>
            <pc:docMk/>
            <pc:sldMk cId="1705713538" sldId="3542"/>
            <ac:spMk id="19" creationId="{FAA77557-4F70-C7D5-AF16-F7AD6DE4F366}"/>
          </ac:spMkLst>
        </pc:spChg>
        <pc:spChg chg="mod">
          <ac:chgData name="Xiting Wang" userId="4215c639-9d29-431d-98bc-3378e62bb0e5" providerId="ADAL" clId="{709C4146-AF52-47A8-A5AB-DB73CE59BF94}" dt="2022-07-15T02:14:42.479" v="638" actId="14100"/>
          <ac:spMkLst>
            <pc:docMk/>
            <pc:sldMk cId="1705713538" sldId="3542"/>
            <ac:spMk id="21" creationId="{E512B856-D1D0-C5AA-0814-0A0CDBA6BEE7}"/>
          </ac:spMkLst>
        </pc:spChg>
      </pc:sldChg>
      <pc:sldChg chg="modSp add mod">
        <pc:chgData name="Xiting Wang" userId="4215c639-9d29-431d-98bc-3378e62bb0e5" providerId="ADAL" clId="{709C4146-AF52-47A8-A5AB-DB73CE59BF94}" dt="2022-07-15T02:24:50.819" v="807" actId="27636"/>
        <pc:sldMkLst>
          <pc:docMk/>
          <pc:sldMk cId="1096648011" sldId="3543"/>
        </pc:sldMkLst>
        <pc:spChg chg="mod">
          <ac:chgData name="Xiting Wang" userId="4215c639-9d29-431d-98bc-3378e62bb0e5" providerId="ADAL" clId="{709C4146-AF52-47A8-A5AB-DB73CE59BF94}" dt="2022-07-15T02:24:50.819" v="807" actId="27636"/>
          <ac:spMkLst>
            <pc:docMk/>
            <pc:sldMk cId="1096648011" sldId="3543"/>
            <ac:spMk id="2" creationId="{18ECD18C-2851-4E9D-966B-B88D1EBEC417}"/>
          </ac:spMkLst>
        </pc:spChg>
      </pc:sldChg>
      <pc:sldChg chg="add del">
        <pc:chgData name="Xiting Wang" userId="4215c639-9d29-431d-98bc-3378e62bb0e5" providerId="ADAL" clId="{709C4146-AF52-47A8-A5AB-DB73CE59BF94}" dt="2022-07-15T02:23:40.072" v="714" actId="2696"/>
        <pc:sldMkLst>
          <pc:docMk/>
          <pc:sldMk cId="2242863836" sldId="3543"/>
        </pc:sldMkLst>
      </pc:sldChg>
      <pc:sldChg chg="modSp add del mod">
        <pc:chgData name="Xiting Wang" userId="4215c639-9d29-431d-98bc-3378e62bb0e5" providerId="ADAL" clId="{709C4146-AF52-47A8-A5AB-DB73CE59BF94}" dt="2022-07-15T02:23:08.560" v="706" actId="2696"/>
        <pc:sldMkLst>
          <pc:docMk/>
          <pc:sldMk cId="903357648" sldId="3544"/>
        </pc:sldMkLst>
        <pc:spChg chg="mod">
          <ac:chgData name="Xiting Wang" userId="4215c639-9d29-431d-98bc-3378e62bb0e5" providerId="ADAL" clId="{709C4146-AF52-47A8-A5AB-DB73CE59BF94}" dt="2022-07-15T02:20:32.838" v="698" actId="1076"/>
          <ac:spMkLst>
            <pc:docMk/>
            <pc:sldMk cId="903357648" sldId="3544"/>
            <ac:spMk id="12" creationId="{AE448FE0-341F-54CC-D6A3-B61302386F69}"/>
          </ac:spMkLst>
        </pc:spChg>
        <pc:spChg chg="mod">
          <ac:chgData name="Xiting Wang" userId="4215c639-9d29-431d-98bc-3378e62bb0e5" providerId="ADAL" clId="{709C4146-AF52-47A8-A5AB-DB73CE59BF94}" dt="2022-07-15T02:20:13.337" v="695" actId="207"/>
          <ac:spMkLst>
            <pc:docMk/>
            <pc:sldMk cId="903357648" sldId="3544"/>
            <ac:spMk id="24" creationId="{A2CCA63D-47A4-6C80-2785-11F1A209C22C}"/>
          </ac:spMkLst>
        </pc:spChg>
        <pc:spChg chg="mod">
          <ac:chgData name="Xiting Wang" userId="4215c639-9d29-431d-98bc-3378e62bb0e5" providerId="ADAL" clId="{709C4146-AF52-47A8-A5AB-DB73CE59BF94}" dt="2022-07-15T02:20:18.028" v="696" actId="207"/>
          <ac:spMkLst>
            <pc:docMk/>
            <pc:sldMk cId="903357648" sldId="3544"/>
            <ac:spMk id="26" creationId="{D74A7194-EA74-FFA0-FFDF-7355A6D86069}"/>
          </ac:spMkLst>
        </pc:spChg>
      </pc:sldChg>
      <pc:sldChg chg="modSp add mod">
        <pc:chgData name="Xiting Wang" userId="4215c639-9d29-431d-98bc-3378e62bb0e5" providerId="ADAL" clId="{709C4146-AF52-47A8-A5AB-DB73CE59BF94}" dt="2022-07-15T02:24:50.805" v="803" actId="27636"/>
        <pc:sldMkLst>
          <pc:docMk/>
          <pc:sldMk cId="1753965000" sldId="3544"/>
        </pc:sldMkLst>
        <pc:spChg chg="mod">
          <ac:chgData name="Xiting Wang" userId="4215c639-9d29-431d-98bc-3378e62bb0e5" providerId="ADAL" clId="{709C4146-AF52-47A8-A5AB-DB73CE59BF94}" dt="2022-07-15T02:24:50.805" v="803" actId="27636"/>
          <ac:spMkLst>
            <pc:docMk/>
            <pc:sldMk cId="1753965000" sldId="3544"/>
            <ac:spMk id="2" creationId="{18ECD18C-2851-4E9D-966B-B88D1EBEC417}"/>
          </ac:spMkLst>
        </pc:spChg>
      </pc:sldChg>
      <pc:sldChg chg="add">
        <pc:chgData name="Xiting Wang" userId="4215c639-9d29-431d-98bc-3378e62bb0e5" providerId="ADAL" clId="{709C4146-AF52-47A8-A5AB-DB73CE59BF94}" dt="2022-07-15T02:23:11.345" v="707"/>
        <pc:sldMkLst>
          <pc:docMk/>
          <pc:sldMk cId="2568406982" sldId="3545"/>
        </pc:sldMkLst>
      </pc:sldChg>
      <pc:sldChg chg="add del">
        <pc:chgData name="Xiting Wang" userId="4215c639-9d29-431d-98bc-3378e62bb0e5" providerId="ADAL" clId="{709C4146-AF52-47A8-A5AB-DB73CE59BF94}" dt="2022-07-15T02:23:08.560" v="706" actId="2696"/>
        <pc:sldMkLst>
          <pc:docMk/>
          <pc:sldMk cId="3299263346" sldId="3545"/>
        </pc:sldMkLst>
      </pc:sldChg>
      <pc:sldMasterChg chg="addSp delSp modSp mod modSldLayout">
        <pc:chgData name="Xiting Wang" userId="4215c639-9d29-431d-98bc-3378e62bb0e5" providerId="ADAL" clId="{709C4146-AF52-47A8-A5AB-DB73CE59BF94}" dt="2022-07-15T02:29:02.502" v="839" actId="14100"/>
        <pc:sldMasterMkLst>
          <pc:docMk/>
          <pc:sldMasterMk cId="350555466" sldId="2147483648"/>
        </pc:sldMasterMkLst>
        <pc:spChg chg="add del">
          <ac:chgData name="Xiting Wang" userId="4215c639-9d29-431d-98bc-3378e62bb0e5" providerId="ADAL" clId="{709C4146-AF52-47A8-A5AB-DB73CE59BF94}" dt="2022-07-15T02:26:17.241" v="821" actId="478"/>
          <ac:spMkLst>
            <pc:docMk/>
            <pc:sldMasterMk cId="350555466" sldId="2147483648"/>
            <ac:spMk id="6" creationId="{48941E68-636A-4E2E-80C9-20A10792CF7C}"/>
          </ac:spMkLst>
        </pc:spChg>
        <pc:spChg chg="add del mod">
          <ac:chgData name="Xiting Wang" userId="4215c639-9d29-431d-98bc-3378e62bb0e5" providerId="ADAL" clId="{709C4146-AF52-47A8-A5AB-DB73CE59BF94}" dt="2022-07-15T02:26:17.636" v="822"/>
          <ac:spMkLst>
            <pc:docMk/>
            <pc:sldMasterMk cId="350555466" sldId="2147483648"/>
            <ac:spMk id="7" creationId="{01224D4C-C316-FE62-CD3B-2AE2A8C92863}"/>
          </ac:spMkLst>
        </pc:spChg>
        <pc:sldLayoutChg chg="addSp delSp modSp mod">
          <pc:chgData name="Xiting Wang" userId="4215c639-9d29-431d-98bc-3378e62bb0e5" providerId="ADAL" clId="{709C4146-AF52-47A8-A5AB-DB73CE59BF94}" dt="2022-07-15T02:28:02.052" v="831"/>
          <pc:sldLayoutMkLst>
            <pc:docMk/>
            <pc:sldMasterMk cId="350555466" sldId="2147483648"/>
            <pc:sldLayoutMk cId="1656171255" sldId="2147483649"/>
          </pc:sldLayoutMkLst>
          <pc:spChg chg="add del mod">
            <ac:chgData name="Xiting Wang" userId="4215c639-9d29-431d-98bc-3378e62bb0e5" providerId="ADAL" clId="{709C4146-AF52-47A8-A5AB-DB73CE59BF94}" dt="2022-07-15T02:28:01.774" v="830" actId="478"/>
            <ac:spMkLst>
              <pc:docMk/>
              <pc:sldMasterMk cId="350555466" sldId="2147483648"/>
              <pc:sldLayoutMk cId="1656171255" sldId="2147483649"/>
              <ac:spMk id="6" creationId="{BBB899B8-11C9-42DE-803D-ED69603628AE}"/>
            </ac:spMkLst>
          </pc:spChg>
          <pc:spChg chg="del mod">
            <ac:chgData name="Xiting Wang" userId="4215c639-9d29-431d-98bc-3378e62bb0e5" providerId="ADAL" clId="{709C4146-AF52-47A8-A5AB-DB73CE59BF94}" dt="2022-07-15T02:27:38.789" v="824" actId="478"/>
            <ac:spMkLst>
              <pc:docMk/>
              <pc:sldMasterMk cId="350555466" sldId="2147483648"/>
              <pc:sldLayoutMk cId="1656171255" sldId="2147483649"/>
              <ac:spMk id="7" creationId="{028EDFE8-A71A-4BFD-8AB1-B9BF1D774422}"/>
            </ac:spMkLst>
          </pc:spChg>
          <pc:spChg chg="add mod">
            <ac:chgData name="Xiting Wang" userId="4215c639-9d29-431d-98bc-3378e62bb0e5" providerId="ADAL" clId="{709C4146-AF52-47A8-A5AB-DB73CE59BF94}" dt="2022-07-15T02:28:02.052" v="831"/>
            <ac:spMkLst>
              <pc:docMk/>
              <pc:sldMasterMk cId="350555466" sldId="2147483648"/>
              <pc:sldLayoutMk cId="1656171255" sldId="2147483649"/>
              <ac:spMk id="8" creationId="{13A69B29-4E28-0592-5066-946874B2FD41}"/>
            </ac:spMkLst>
          </pc:spChg>
        </pc:sldLayoutChg>
        <pc:sldLayoutChg chg="addSp delSp modSp mod">
          <pc:chgData name="Xiting Wang" userId="4215c639-9d29-431d-98bc-3378e62bb0e5" providerId="ADAL" clId="{709C4146-AF52-47A8-A5AB-DB73CE59BF94}" dt="2022-07-15T02:29:02.502" v="839" actId="14100"/>
          <pc:sldLayoutMkLst>
            <pc:docMk/>
            <pc:sldMasterMk cId="350555466" sldId="2147483648"/>
            <pc:sldLayoutMk cId="1812532487" sldId="2147483650"/>
          </pc:sldLayoutMkLst>
          <pc:spChg chg="mod">
            <ac:chgData name="Xiting Wang" userId="4215c639-9d29-431d-98bc-3378e62bb0e5" providerId="ADAL" clId="{709C4146-AF52-47A8-A5AB-DB73CE59BF94}" dt="2022-07-15T02:28:56.422" v="837" actId="14100"/>
            <ac:spMkLst>
              <pc:docMk/>
              <pc:sldMasterMk cId="350555466" sldId="2147483648"/>
              <pc:sldLayoutMk cId="1812532487" sldId="2147483650"/>
              <ac:spMk id="2" creationId="{CDFEE65D-1491-4BF8-A145-A85ECA5410C8}"/>
            </ac:spMkLst>
          </pc:spChg>
          <pc:spChg chg="mod">
            <ac:chgData name="Xiting Wang" userId="4215c639-9d29-431d-98bc-3378e62bb0e5" providerId="ADAL" clId="{709C4146-AF52-47A8-A5AB-DB73CE59BF94}" dt="2022-07-15T02:29:02.502" v="839" actId="14100"/>
            <ac:spMkLst>
              <pc:docMk/>
              <pc:sldMasterMk cId="350555466" sldId="2147483648"/>
              <pc:sldLayoutMk cId="1812532487" sldId="2147483650"/>
              <ac:spMk id="3" creationId="{42E1824C-82EE-47C4-9295-601EC0D21169}"/>
            </ac:spMkLst>
          </pc:spChg>
          <pc:spChg chg="del mod">
            <ac:chgData name="Xiting Wang" userId="4215c639-9d29-431d-98bc-3378e62bb0e5" providerId="ADAL" clId="{709C4146-AF52-47A8-A5AB-DB73CE59BF94}" dt="2022-07-15T02:25:32.957" v="816" actId="478"/>
            <ac:spMkLst>
              <pc:docMk/>
              <pc:sldMasterMk cId="350555466" sldId="2147483648"/>
              <pc:sldLayoutMk cId="1812532487" sldId="2147483650"/>
              <ac:spMk id="6" creationId="{21A535C3-9387-43CA-91B3-58AA27FF1CD2}"/>
            </ac:spMkLst>
          </pc:spChg>
          <pc:spChg chg="add mod">
            <ac:chgData name="Xiting Wang" userId="4215c639-9d29-431d-98bc-3378e62bb0e5" providerId="ADAL" clId="{709C4146-AF52-47A8-A5AB-DB73CE59BF94}" dt="2022-07-15T02:27:58.351" v="829" actId="1036"/>
            <ac:spMkLst>
              <pc:docMk/>
              <pc:sldMasterMk cId="350555466" sldId="2147483648"/>
              <pc:sldLayoutMk cId="1812532487" sldId="2147483650"/>
              <ac:spMk id="7" creationId="{E5B71714-F186-2FA9-F5B7-125786F0FEDA}"/>
            </ac:spMkLst>
          </pc:spChg>
          <pc:spChg chg="mod">
            <ac:chgData name="Xiting Wang" userId="4215c639-9d29-431d-98bc-3378e62bb0e5" providerId="ADAL" clId="{709C4146-AF52-47A8-A5AB-DB73CE59BF94}" dt="2022-07-15T02:28:59.385" v="838" actId="1076"/>
            <ac:spMkLst>
              <pc:docMk/>
              <pc:sldMasterMk cId="350555466" sldId="2147483648"/>
              <pc:sldLayoutMk cId="1812532487" sldId="2147483650"/>
              <ac:spMk id="12" creationId="{B29579B4-3035-4448-9E93-D1A6507DFD2F}"/>
            </ac:spMkLst>
          </pc:spChg>
        </pc:sldLayoutChg>
      </pc:sldMasterChg>
    </pc:docChg>
  </pc:docChgLst>
  <pc:docChgLst>
    <pc:chgData name="Xiting Wang" userId="4215c639-9d29-431d-98bc-3378e62bb0e5" providerId="ADAL" clId="{CCCE9A05-0C9C-46C4-B9CB-F8A197E799D4}"/>
    <pc:docChg chg="undo custSel addSld delSld modSld delSection modSection">
      <pc:chgData name="Xiting Wang" userId="4215c639-9d29-431d-98bc-3378e62bb0e5" providerId="ADAL" clId="{CCCE9A05-0C9C-46C4-B9CB-F8A197E799D4}" dt="2022-07-14T09:29:31.019" v="416" actId="20577"/>
      <pc:docMkLst>
        <pc:docMk/>
      </pc:docMkLst>
      <pc:sldChg chg="del">
        <pc:chgData name="Xiting Wang" userId="4215c639-9d29-431d-98bc-3378e62bb0e5" providerId="ADAL" clId="{CCCE9A05-0C9C-46C4-B9CB-F8A197E799D4}" dt="2022-07-14T09:22:39.664" v="88" actId="47"/>
        <pc:sldMkLst>
          <pc:docMk/>
          <pc:sldMk cId="195161505" sldId="1045"/>
        </pc:sldMkLst>
      </pc:sldChg>
      <pc:sldChg chg="modSp mod">
        <pc:chgData name="Xiting Wang" userId="4215c639-9d29-431d-98bc-3378e62bb0e5" providerId="ADAL" clId="{CCCE9A05-0C9C-46C4-B9CB-F8A197E799D4}" dt="2022-07-14T09:10:50.496" v="6" actId="1076"/>
        <pc:sldMkLst>
          <pc:docMk/>
          <pc:sldMk cId="2477218548" sldId="1075"/>
        </pc:sldMkLst>
        <pc:spChg chg="mod">
          <ac:chgData name="Xiting Wang" userId="4215c639-9d29-431d-98bc-3378e62bb0e5" providerId="ADAL" clId="{CCCE9A05-0C9C-46C4-B9CB-F8A197E799D4}" dt="2022-07-14T09:10:30.798" v="0" actId="21"/>
          <ac:spMkLst>
            <pc:docMk/>
            <pc:sldMk cId="2477218548" sldId="1075"/>
            <ac:spMk id="3" creationId="{5566A544-D8E5-42C1-B326-25A701472455}"/>
          </ac:spMkLst>
        </pc:spChg>
        <pc:spChg chg="mod">
          <ac:chgData name="Xiting Wang" userId="4215c639-9d29-431d-98bc-3378e62bb0e5" providerId="ADAL" clId="{CCCE9A05-0C9C-46C4-B9CB-F8A197E799D4}" dt="2022-07-14T09:10:50.496" v="6" actId="1076"/>
          <ac:spMkLst>
            <pc:docMk/>
            <pc:sldMk cId="2477218548" sldId="1075"/>
            <ac:spMk id="4" creationId="{1E9B6B81-552B-419E-853E-9F15FA8E9FC8}"/>
          </ac:spMkLst>
        </pc:spChg>
        <pc:spChg chg="mod">
          <ac:chgData name="Xiting Wang" userId="4215c639-9d29-431d-98bc-3378e62bb0e5" providerId="ADAL" clId="{CCCE9A05-0C9C-46C4-B9CB-F8A197E799D4}" dt="2022-07-14T09:10:50.496" v="6" actId="1076"/>
          <ac:spMkLst>
            <pc:docMk/>
            <pc:sldMk cId="2477218548" sldId="1075"/>
            <ac:spMk id="5" creationId="{C3DD3A7E-2CAF-46C1-977F-2F88920DFDDF}"/>
          </ac:spMkLst>
        </pc:spChg>
        <pc:spChg chg="mod">
          <ac:chgData name="Xiting Wang" userId="4215c639-9d29-431d-98bc-3378e62bb0e5" providerId="ADAL" clId="{CCCE9A05-0C9C-46C4-B9CB-F8A197E799D4}" dt="2022-07-14T09:10:50.496" v="6" actId="1076"/>
          <ac:spMkLst>
            <pc:docMk/>
            <pc:sldMk cId="2477218548" sldId="1075"/>
            <ac:spMk id="7" creationId="{635C2C51-780B-4D8D-B6D5-A59A172B3BFF}"/>
          </ac:spMkLst>
        </pc:spChg>
        <pc:spChg chg="mod">
          <ac:chgData name="Xiting Wang" userId="4215c639-9d29-431d-98bc-3378e62bb0e5" providerId="ADAL" clId="{CCCE9A05-0C9C-46C4-B9CB-F8A197E799D4}" dt="2022-07-14T09:10:50.496" v="6" actId="1076"/>
          <ac:spMkLst>
            <pc:docMk/>
            <pc:sldMk cId="2477218548" sldId="1075"/>
            <ac:spMk id="9" creationId="{E8D80D15-12E0-45EF-BF57-67B7D7F2D48A}"/>
          </ac:spMkLst>
        </pc:spChg>
        <pc:spChg chg="mod">
          <ac:chgData name="Xiting Wang" userId="4215c639-9d29-431d-98bc-3378e62bb0e5" providerId="ADAL" clId="{CCCE9A05-0C9C-46C4-B9CB-F8A197E799D4}" dt="2022-07-14T09:10:50.496" v="6" actId="1076"/>
          <ac:spMkLst>
            <pc:docMk/>
            <pc:sldMk cId="2477218548" sldId="1075"/>
            <ac:spMk id="10" creationId="{6566DA5B-92BE-4A6F-8083-E4AE657092F3}"/>
          </ac:spMkLst>
        </pc:spChg>
        <pc:spChg chg="mod">
          <ac:chgData name="Xiting Wang" userId="4215c639-9d29-431d-98bc-3378e62bb0e5" providerId="ADAL" clId="{CCCE9A05-0C9C-46C4-B9CB-F8A197E799D4}" dt="2022-07-14T09:10:50.496" v="6" actId="1076"/>
          <ac:spMkLst>
            <pc:docMk/>
            <pc:sldMk cId="2477218548" sldId="1075"/>
            <ac:spMk id="11" creationId="{38D289BD-326B-46F8-B8F8-1EF9656A08FB}"/>
          </ac:spMkLst>
        </pc:spChg>
        <pc:picChg chg="mod">
          <ac:chgData name="Xiting Wang" userId="4215c639-9d29-431d-98bc-3378e62bb0e5" providerId="ADAL" clId="{CCCE9A05-0C9C-46C4-B9CB-F8A197E799D4}" dt="2022-07-14T09:10:50.496" v="6" actId="1076"/>
          <ac:picMkLst>
            <pc:docMk/>
            <pc:sldMk cId="2477218548" sldId="1075"/>
            <ac:picMk id="6" creationId="{4E787504-793F-4152-A90D-737D6BE5772C}"/>
          </ac:picMkLst>
        </pc:picChg>
        <pc:picChg chg="mod">
          <ac:chgData name="Xiting Wang" userId="4215c639-9d29-431d-98bc-3378e62bb0e5" providerId="ADAL" clId="{CCCE9A05-0C9C-46C4-B9CB-F8A197E799D4}" dt="2022-07-14T09:10:50.496" v="6" actId="1076"/>
          <ac:picMkLst>
            <pc:docMk/>
            <pc:sldMk cId="2477218548" sldId="1075"/>
            <ac:picMk id="8" creationId="{60F0CEB3-066A-4B66-B812-98811870D23F}"/>
          </ac:picMkLst>
        </pc:picChg>
      </pc:sldChg>
      <pc:sldChg chg="addSp modSp mod">
        <pc:chgData name="Xiting Wang" userId="4215c639-9d29-431d-98bc-3378e62bb0e5" providerId="ADAL" clId="{CCCE9A05-0C9C-46C4-B9CB-F8A197E799D4}" dt="2022-07-14T09:10:44.837" v="5" actId="1076"/>
        <pc:sldMkLst>
          <pc:docMk/>
          <pc:sldMk cId="2761793030" sldId="1088"/>
        </pc:sldMkLst>
        <pc:spChg chg="add mod">
          <ac:chgData name="Xiting Wang" userId="4215c639-9d29-431d-98bc-3378e62bb0e5" providerId="ADAL" clId="{CCCE9A05-0C9C-46C4-B9CB-F8A197E799D4}" dt="2022-07-14T09:10:44.837" v="5" actId="1076"/>
          <ac:spMkLst>
            <pc:docMk/>
            <pc:sldMk cId="2761793030" sldId="1088"/>
            <ac:spMk id="13" creationId="{CE5D1F22-17EA-EC2D-C0B7-8188510C1AB0}"/>
          </ac:spMkLst>
        </pc:spChg>
      </pc:sldChg>
      <pc:sldChg chg="del">
        <pc:chgData name="Xiting Wang" userId="4215c639-9d29-431d-98bc-3378e62bb0e5" providerId="ADAL" clId="{CCCE9A05-0C9C-46C4-B9CB-F8A197E799D4}" dt="2022-07-14T09:22:40.221" v="89" actId="47"/>
        <pc:sldMkLst>
          <pc:docMk/>
          <pc:sldMk cId="2801224679" sldId="3479"/>
        </pc:sldMkLst>
      </pc:sldChg>
      <pc:sldChg chg="del">
        <pc:chgData name="Xiting Wang" userId="4215c639-9d29-431d-98bc-3378e62bb0e5" providerId="ADAL" clId="{CCCE9A05-0C9C-46C4-B9CB-F8A197E799D4}" dt="2022-07-14T09:22:37.278" v="87" actId="47"/>
        <pc:sldMkLst>
          <pc:docMk/>
          <pc:sldMk cId="202850156" sldId="3480"/>
        </pc:sldMkLst>
      </pc:sldChg>
      <pc:sldChg chg="del">
        <pc:chgData name="Xiting Wang" userId="4215c639-9d29-431d-98bc-3378e62bb0e5" providerId="ADAL" clId="{CCCE9A05-0C9C-46C4-B9CB-F8A197E799D4}" dt="2022-07-14T09:22:41.165" v="90" actId="47"/>
        <pc:sldMkLst>
          <pc:docMk/>
          <pc:sldMk cId="566219642" sldId="3482"/>
        </pc:sldMkLst>
      </pc:sldChg>
      <pc:sldChg chg="del">
        <pc:chgData name="Xiting Wang" userId="4215c639-9d29-431d-98bc-3378e62bb0e5" providerId="ADAL" clId="{CCCE9A05-0C9C-46C4-B9CB-F8A197E799D4}" dt="2022-07-14T09:22:36.353" v="86" actId="47"/>
        <pc:sldMkLst>
          <pc:docMk/>
          <pc:sldMk cId="3826609343" sldId="3483"/>
        </pc:sldMkLst>
      </pc:sldChg>
      <pc:sldChg chg="del">
        <pc:chgData name="Xiting Wang" userId="4215c639-9d29-431d-98bc-3378e62bb0e5" providerId="ADAL" clId="{CCCE9A05-0C9C-46C4-B9CB-F8A197E799D4}" dt="2022-07-14T09:22:42.251" v="91" actId="47"/>
        <pc:sldMkLst>
          <pc:docMk/>
          <pc:sldMk cId="28516825" sldId="3485"/>
        </pc:sldMkLst>
      </pc:sldChg>
      <pc:sldChg chg="modSp mod modNotesTx">
        <pc:chgData name="Xiting Wang" userId="4215c639-9d29-431d-98bc-3378e62bb0e5" providerId="ADAL" clId="{CCCE9A05-0C9C-46C4-B9CB-F8A197E799D4}" dt="2022-07-14T09:29:31.019" v="416" actId="20577"/>
        <pc:sldMkLst>
          <pc:docMk/>
          <pc:sldMk cId="3626186737" sldId="3486"/>
        </pc:sldMkLst>
        <pc:spChg chg="mod">
          <ac:chgData name="Xiting Wang" userId="4215c639-9d29-431d-98bc-3378e62bb0e5" providerId="ADAL" clId="{CCCE9A05-0C9C-46C4-B9CB-F8A197E799D4}" dt="2022-07-14T09:29:31.019" v="416" actId="20577"/>
          <ac:spMkLst>
            <pc:docMk/>
            <pc:sldMk cId="3626186737" sldId="3486"/>
            <ac:spMk id="3" creationId="{A9C92433-9A02-C2EA-A575-417752BBD48B}"/>
          </ac:spMkLst>
        </pc:spChg>
      </pc:sldChg>
      <pc:sldChg chg="modSp mod">
        <pc:chgData name="Xiting Wang" userId="4215c639-9d29-431d-98bc-3378e62bb0e5" providerId="ADAL" clId="{CCCE9A05-0C9C-46C4-B9CB-F8A197E799D4}" dt="2022-07-14T09:12:23.237" v="8" actId="6549"/>
        <pc:sldMkLst>
          <pc:docMk/>
          <pc:sldMk cId="4063878790" sldId="3487"/>
        </pc:sldMkLst>
        <pc:spChg chg="mod">
          <ac:chgData name="Xiting Wang" userId="4215c639-9d29-431d-98bc-3378e62bb0e5" providerId="ADAL" clId="{CCCE9A05-0C9C-46C4-B9CB-F8A197E799D4}" dt="2022-07-14T09:12:23.237" v="8" actId="6549"/>
          <ac:spMkLst>
            <pc:docMk/>
            <pc:sldMk cId="4063878790" sldId="3487"/>
            <ac:spMk id="3" creationId="{29B2859D-4622-1940-124E-6B683AC9D837}"/>
          </ac:spMkLst>
        </pc:spChg>
      </pc:sldChg>
      <pc:sldChg chg="modSp mod">
        <pc:chgData name="Xiting Wang" userId="4215c639-9d29-431d-98bc-3378e62bb0e5" providerId="ADAL" clId="{CCCE9A05-0C9C-46C4-B9CB-F8A197E799D4}" dt="2022-07-14T09:13:02.588" v="9" actId="6549"/>
        <pc:sldMkLst>
          <pc:docMk/>
          <pc:sldMk cId="4049165646" sldId="3490"/>
        </pc:sldMkLst>
        <pc:spChg chg="mod">
          <ac:chgData name="Xiting Wang" userId="4215c639-9d29-431d-98bc-3378e62bb0e5" providerId="ADAL" clId="{CCCE9A05-0C9C-46C4-B9CB-F8A197E799D4}" dt="2022-07-14T09:13:02.588" v="9" actId="6549"/>
          <ac:spMkLst>
            <pc:docMk/>
            <pc:sldMk cId="4049165646" sldId="3490"/>
            <ac:spMk id="3" creationId="{CE0CEE51-042B-769F-A469-9F60D3A570ED}"/>
          </ac:spMkLst>
        </pc:spChg>
      </pc:sldChg>
      <pc:sldChg chg="add del">
        <pc:chgData name="Xiting Wang" userId="4215c639-9d29-431d-98bc-3378e62bb0e5" providerId="ADAL" clId="{CCCE9A05-0C9C-46C4-B9CB-F8A197E799D4}" dt="2022-07-14T09:20:41.942" v="52" actId="47"/>
        <pc:sldMkLst>
          <pc:docMk/>
          <pc:sldMk cId="561606389" sldId="3494"/>
        </pc:sldMkLst>
      </pc:sldChg>
      <pc:sldChg chg="add del">
        <pc:chgData name="Xiting Wang" userId="4215c639-9d29-431d-98bc-3378e62bb0e5" providerId="ADAL" clId="{CCCE9A05-0C9C-46C4-B9CB-F8A197E799D4}" dt="2022-07-14T09:20:41.942" v="52" actId="47"/>
        <pc:sldMkLst>
          <pc:docMk/>
          <pc:sldMk cId="782158426" sldId="3495"/>
        </pc:sldMkLst>
      </pc:sldChg>
      <pc:sldChg chg="add del">
        <pc:chgData name="Xiting Wang" userId="4215c639-9d29-431d-98bc-3378e62bb0e5" providerId="ADAL" clId="{CCCE9A05-0C9C-46C4-B9CB-F8A197E799D4}" dt="2022-07-14T09:14:36.699" v="12" actId="47"/>
        <pc:sldMkLst>
          <pc:docMk/>
          <pc:sldMk cId="103838297" sldId="3500"/>
        </pc:sldMkLst>
      </pc:sldChg>
      <pc:sldChg chg="modSp del mod">
        <pc:chgData name="Xiting Wang" userId="4215c639-9d29-431d-98bc-3378e62bb0e5" providerId="ADAL" clId="{CCCE9A05-0C9C-46C4-B9CB-F8A197E799D4}" dt="2022-07-14T09:15:58.150" v="14" actId="47"/>
        <pc:sldMkLst>
          <pc:docMk/>
          <pc:sldMk cId="232453963" sldId="3508"/>
        </pc:sldMkLst>
        <pc:spChg chg="mod">
          <ac:chgData name="Xiting Wang" userId="4215c639-9d29-431d-98bc-3378e62bb0e5" providerId="ADAL" clId="{CCCE9A05-0C9C-46C4-B9CB-F8A197E799D4}" dt="2022-07-14T09:15:51.811" v="13" actId="6549"/>
          <ac:spMkLst>
            <pc:docMk/>
            <pc:sldMk cId="232453963" sldId="3508"/>
            <ac:spMk id="3" creationId="{CE0CEE51-042B-769F-A469-9F60D3A570ED}"/>
          </ac:spMkLst>
        </pc:spChg>
      </pc:sldChg>
      <pc:sldChg chg="modSp mod modNotesTx">
        <pc:chgData name="Xiting Wang" userId="4215c639-9d29-431d-98bc-3378e62bb0e5" providerId="ADAL" clId="{CCCE9A05-0C9C-46C4-B9CB-F8A197E799D4}" dt="2022-07-14T09:17:05.359" v="43"/>
        <pc:sldMkLst>
          <pc:docMk/>
          <pc:sldMk cId="4215738268" sldId="3516"/>
        </pc:sldMkLst>
        <pc:spChg chg="mod">
          <ac:chgData name="Xiting Wang" userId="4215c639-9d29-431d-98bc-3378e62bb0e5" providerId="ADAL" clId="{CCCE9A05-0C9C-46C4-B9CB-F8A197E799D4}" dt="2022-07-14T09:17:03.224" v="41" actId="21"/>
          <ac:spMkLst>
            <pc:docMk/>
            <pc:sldMk cId="4215738268" sldId="3516"/>
            <ac:spMk id="3" creationId="{CE0CEE51-042B-769F-A469-9F60D3A570ED}"/>
          </ac:spMkLst>
        </pc:spChg>
      </pc:sldChg>
      <pc:sldChg chg="modSp mod">
        <pc:chgData name="Xiting Wang" userId="4215c639-9d29-431d-98bc-3378e62bb0e5" providerId="ADAL" clId="{CCCE9A05-0C9C-46C4-B9CB-F8A197E799D4}" dt="2022-07-14T09:19:13.796" v="49" actId="113"/>
        <pc:sldMkLst>
          <pc:docMk/>
          <pc:sldMk cId="2221968670" sldId="3526"/>
        </pc:sldMkLst>
        <pc:spChg chg="mod">
          <ac:chgData name="Xiting Wang" userId="4215c639-9d29-431d-98bc-3378e62bb0e5" providerId="ADAL" clId="{CCCE9A05-0C9C-46C4-B9CB-F8A197E799D4}" dt="2022-07-14T09:19:13.796" v="49" actId="113"/>
          <ac:spMkLst>
            <pc:docMk/>
            <pc:sldMk cId="2221968670" sldId="3526"/>
            <ac:spMk id="3" creationId="{C63F1AF0-E160-DABF-E0E9-CD81773AE446}"/>
          </ac:spMkLst>
        </pc:spChg>
      </pc:sldChg>
      <pc:sldChg chg="modSp mod">
        <pc:chgData name="Xiting Wang" userId="4215c639-9d29-431d-98bc-3378e62bb0e5" providerId="ADAL" clId="{CCCE9A05-0C9C-46C4-B9CB-F8A197E799D4}" dt="2022-07-14T09:21:49.708" v="80" actId="20577"/>
        <pc:sldMkLst>
          <pc:docMk/>
          <pc:sldMk cId="1524421990" sldId="3532"/>
        </pc:sldMkLst>
        <pc:spChg chg="mod">
          <ac:chgData name="Xiting Wang" userId="4215c639-9d29-431d-98bc-3378e62bb0e5" providerId="ADAL" clId="{CCCE9A05-0C9C-46C4-B9CB-F8A197E799D4}" dt="2022-07-14T09:21:49.708" v="80" actId="20577"/>
          <ac:spMkLst>
            <pc:docMk/>
            <pc:sldMk cId="1524421990" sldId="3532"/>
            <ac:spMk id="3" creationId="{DECD3B8C-C75E-F179-6C77-C9DB5CDADDC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94-4A8E-9190-872EBC30445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94-4A8E-9190-872EBC30445D}"/>
              </c:ext>
            </c:extLst>
          </c:dPt>
          <c:dLbls>
            <c:delete val="1"/>
          </c:dLbls>
          <c:cat>
            <c:strRef>
              <c:f>Sheet1!$A$1:$A$2</c:f>
              <c:strCache>
                <c:ptCount val="2"/>
                <c:pt idx="0">
                  <c:v>Readability &amp; Usefulness</c:v>
                </c:pt>
                <c:pt idx="1">
                  <c:v>Recommendation Accuracy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94-4A8E-9190-872EBC30445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FC-40E8-B02E-5BC709BB469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FC-40E8-B02E-5BC709BB4694}"/>
              </c:ext>
            </c:extLst>
          </c:dPt>
          <c:dLbls>
            <c:delete val="1"/>
          </c:dLbls>
          <c:cat>
            <c:strRef>
              <c:f>Sheet1!$A$1:$A$2</c:f>
              <c:strCache>
                <c:ptCount val="2"/>
                <c:pt idx="0">
                  <c:v>Readability &amp; Usefulness</c:v>
                </c:pt>
                <c:pt idx="1">
                  <c:v>Recommendation Accuracy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FC-40E8-B02E-5BC709BB469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94-4A8E-9190-872EBC30445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94-4A8E-9190-872EBC30445D}"/>
              </c:ext>
            </c:extLst>
          </c:dPt>
          <c:dLbls>
            <c:delete val="1"/>
          </c:dLbls>
          <c:cat>
            <c:strRef>
              <c:f>Sheet1!$A$1:$A$2</c:f>
              <c:strCache>
                <c:ptCount val="2"/>
                <c:pt idx="0">
                  <c:v>Readability &amp; Usefulness</c:v>
                </c:pt>
                <c:pt idx="1">
                  <c:v>Recommendation Accuracy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94-4A8E-9190-872EBC30445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FC-40E8-B02E-5BC709BB469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FC-40E8-B02E-5BC709BB4694}"/>
              </c:ext>
            </c:extLst>
          </c:dPt>
          <c:dLbls>
            <c:delete val="1"/>
          </c:dLbls>
          <c:cat>
            <c:strRef>
              <c:f>Sheet1!$A$1:$A$2</c:f>
              <c:strCache>
                <c:ptCount val="2"/>
                <c:pt idx="0">
                  <c:v>Readability &amp; Usefulness</c:v>
                </c:pt>
                <c:pt idx="1">
                  <c:v>Recommendation Accuracy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FC-40E8-B02E-5BC709BB469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Recommendation accuracy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 custLinFactNeighborX="-1585" custLinFactNeighborY="-2871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Fidelity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Recommendation accuracy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 custLinFactNeighborX="-1585" custLinFactNeighborY="-2871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Fidelity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Recommendation accuracy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 custLinFactNeighborX="-1585" custLinFactNeighborY="-2871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Fidelity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Fidelity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Recommendation accuracy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 custLinFactNeighborX="-1585" custLinFactNeighborY="-2871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Fidelity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Recommendation accuracy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 custLinFactNeighborX="-1585" custLinFactNeighborY="-2871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Fidelity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Recommendation accuracy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 custLinFactNeighborX="-1585" custLinFactNeighborY="-2871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Fidelity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22963B-FAC1-4548-99FA-879FCD68B56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8DC7-7D0C-4289-85AD-CF7017610A8B}">
      <dgm:prSet phldrT="[Text]"/>
      <dgm:spPr/>
      <dgm:t>
        <a:bodyPr/>
        <a:lstStyle/>
        <a:p>
          <a:r>
            <a:rPr lang="en-US"/>
            <a:t>Recommendation accuracy (</a:t>
          </a:r>
          <a:r>
            <a:rPr lang="en-US" altLang="zh-CN"/>
            <a:t>m</a:t>
          </a:r>
          <a:r>
            <a:rPr lang="en-US"/>
            <a:t>ain experiment – 40~80%)</a:t>
          </a:r>
        </a:p>
      </dgm:t>
    </dgm:pt>
    <dgm:pt modelId="{42EECA80-0B5C-4007-A09D-AB3DE9F7B6F3}" type="parTrans" cxnId="{E7250947-6B1F-4E11-B296-D098756EF0A8}">
      <dgm:prSet/>
      <dgm:spPr/>
      <dgm:t>
        <a:bodyPr/>
        <a:lstStyle/>
        <a:p>
          <a:endParaRPr lang="en-US"/>
        </a:p>
      </dgm:t>
    </dgm:pt>
    <dgm:pt modelId="{ABA59FDB-1D5D-431B-AD91-B8B4FC75E118}" type="sibTrans" cxnId="{E7250947-6B1F-4E11-B296-D098756EF0A8}">
      <dgm:prSet/>
      <dgm:spPr/>
      <dgm:t>
        <a:bodyPr/>
        <a:lstStyle/>
        <a:p>
          <a:endParaRPr lang="en-US"/>
        </a:p>
      </dgm:t>
    </dgm:pt>
    <dgm:pt modelId="{F9283661-B181-45AE-A761-99DBAA3C7A9C}">
      <dgm:prSet phldrT="[Text]"/>
      <dgm:spPr/>
      <dgm:t>
        <a:bodyPr/>
        <a:lstStyle/>
        <a:p>
          <a:r>
            <a:rPr lang="en-US"/>
            <a:t>Traditional evaluation (AUC, Precision, Recall, F1…)</a:t>
          </a:r>
        </a:p>
      </dgm:t>
    </dgm:pt>
    <dgm:pt modelId="{86B6CD40-8DBA-4B36-A888-1DC7A1815BE8}" type="parTrans" cxnId="{DFB82F54-FE66-4E19-8D3E-84DB6C1A4335}">
      <dgm:prSet/>
      <dgm:spPr/>
      <dgm:t>
        <a:bodyPr/>
        <a:lstStyle/>
        <a:p>
          <a:endParaRPr lang="en-US"/>
        </a:p>
      </dgm:t>
    </dgm:pt>
    <dgm:pt modelId="{438E284B-DBBB-44F5-A82D-8900F4E7DF85}" type="sibTrans" cxnId="{DFB82F54-FE66-4E19-8D3E-84DB6C1A4335}">
      <dgm:prSet/>
      <dgm:spPr/>
      <dgm:t>
        <a:bodyPr/>
        <a:lstStyle/>
        <a:p>
          <a:endParaRPr lang="en-US"/>
        </a:p>
      </dgm:t>
    </dgm:pt>
    <dgm:pt modelId="{60EC065C-919B-4AC9-B960-9CB909C4C5C5}">
      <dgm:prSet phldrT="[Text]"/>
      <dgm:spPr/>
      <dgm:t>
        <a:bodyPr/>
        <a:lstStyle/>
        <a:p>
          <a:r>
            <a:rPr lang="en-US"/>
            <a:t>Readability &amp; Usefulness (20%-60%)</a:t>
          </a:r>
        </a:p>
      </dgm:t>
    </dgm:pt>
    <dgm:pt modelId="{969D0A87-16C9-4A36-A0E4-BEC3B9BA4395}" type="parTrans" cxnId="{8CB7CA9A-7694-4EE4-86DC-B9F1526C3D2F}">
      <dgm:prSet/>
      <dgm:spPr/>
      <dgm:t>
        <a:bodyPr/>
        <a:lstStyle/>
        <a:p>
          <a:endParaRPr lang="en-US"/>
        </a:p>
      </dgm:t>
    </dgm:pt>
    <dgm:pt modelId="{8A3144CC-586C-4A76-A793-7DCB3E684933}" type="sibTrans" cxnId="{8CB7CA9A-7694-4EE4-86DC-B9F1526C3D2F}">
      <dgm:prSet/>
      <dgm:spPr/>
      <dgm:t>
        <a:bodyPr/>
        <a:lstStyle/>
        <a:p>
          <a:endParaRPr lang="en-US"/>
        </a:p>
      </dgm:t>
    </dgm:pt>
    <dgm:pt modelId="{2DC0DDE1-AADA-4D35-A592-CEA12FB28B41}">
      <dgm:prSet phldrT="[Text]"/>
      <dgm:spPr/>
      <dgm:t>
        <a:bodyPr/>
        <a:lstStyle/>
        <a:p>
          <a:r>
            <a:rPr lang="en-US"/>
            <a:t>Quantitative </a:t>
          </a:r>
          <a:r>
            <a:rPr lang="en-US" altLang="zh-CN"/>
            <a:t>experiment</a:t>
          </a:r>
          <a:endParaRPr lang="en-US"/>
        </a:p>
      </dgm:t>
    </dgm:pt>
    <dgm:pt modelId="{16321373-54FD-4C59-86C6-B8C4E067C6B5}" type="parTrans" cxnId="{3C5BE3EA-FDE3-4F72-AFEA-2294B816E7EB}">
      <dgm:prSet/>
      <dgm:spPr/>
      <dgm:t>
        <a:bodyPr/>
        <a:lstStyle/>
        <a:p>
          <a:endParaRPr lang="en-US"/>
        </a:p>
      </dgm:t>
    </dgm:pt>
    <dgm:pt modelId="{29411723-6AB8-42CF-A1A4-92DE14D1AC24}" type="sibTrans" cxnId="{3C5BE3EA-FDE3-4F72-AFEA-2294B816E7EB}">
      <dgm:prSet/>
      <dgm:spPr/>
      <dgm:t>
        <a:bodyPr/>
        <a:lstStyle/>
        <a:p>
          <a:endParaRPr lang="en-US"/>
        </a:p>
      </dgm:t>
    </dgm:pt>
    <dgm:pt modelId="{7E693CDB-BF25-4F1A-AC76-186B7538D271}">
      <dgm:prSet phldrT="[Text]"/>
      <dgm:spPr/>
      <dgm:t>
        <a:bodyPr/>
        <a:lstStyle/>
        <a:p>
          <a:r>
            <a:rPr lang="en-US"/>
            <a:t>User study</a:t>
          </a:r>
        </a:p>
      </dgm:t>
    </dgm:pt>
    <dgm:pt modelId="{793A9544-F8FF-45D3-94DF-888E6F3432CD}" type="parTrans" cxnId="{08241FC2-0317-41EF-A7B6-3C84AD6E2EE2}">
      <dgm:prSet/>
      <dgm:spPr/>
      <dgm:t>
        <a:bodyPr/>
        <a:lstStyle/>
        <a:p>
          <a:endParaRPr lang="en-US"/>
        </a:p>
      </dgm:t>
    </dgm:pt>
    <dgm:pt modelId="{13E5330B-4782-4D1A-AC2D-16097B9B4BA2}" type="sibTrans" cxnId="{08241FC2-0317-41EF-A7B6-3C84AD6E2EE2}">
      <dgm:prSet/>
      <dgm:spPr/>
      <dgm:t>
        <a:bodyPr/>
        <a:lstStyle/>
        <a:p>
          <a:endParaRPr lang="en-US"/>
        </a:p>
      </dgm:t>
    </dgm:pt>
    <dgm:pt modelId="{886E0C76-4A5F-43E4-9AB1-2184F3CB5149}">
      <dgm:prSet phldrT="[Text]"/>
      <dgm:spPr/>
      <dgm:t>
        <a:bodyPr/>
        <a:lstStyle/>
        <a:p>
          <a:r>
            <a:rPr lang="en-US"/>
            <a:t>Online experiment</a:t>
          </a:r>
        </a:p>
      </dgm:t>
    </dgm:pt>
    <dgm:pt modelId="{CBE643D3-0D12-45D7-887F-6AD55481FC64}" type="parTrans" cxnId="{8B6B54E8-D600-4C9F-A62E-79E360E8F325}">
      <dgm:prSet/>
      <dgm:spPr/>
      <dgm:t>
        <a:bodyPr/>
        <a:lstStyle/>
        <a:p>
          <a:endParaRPr lang="en-US"/>
        </a:p>
      </dgm:t>
    </dgm:pt>
    <dgm:pt modelId="{3E9F4D4B-3C3F-432B-B17E-18F01ECF7B1E}" type="sibTrans" cxnId="{8B6B54E8-D600-4C9F-A62E-79E360E8F325}">
      <dgm:prSet/>
      <dgm:spPr/>
      <dgm:t>
        <a:bodyPr/>
        <a:lstStyle/>
        <a:p>
          <a:endParaRPr lang="en-US"/>
        </a:p>
      </dgm:t>
    </dgm:pt>
    <dgm:pt modelId="{7C3C776C-6794-4BF1-8E5F-E09D5FC105FE}">
      <dgm:prSet phldrT="[Text]"/>
      <dgm:spPr/>
      <dgm:t>
        <a:bodyPr/>
        <a:lstStyle/>
        <a:p>
          <a:r>
            <a:rPr lang="en-US"/>
            <a:t>Case study (must have – 10%~50%)</a:t>
          </a:r>
        </a:p>
      </dgm:t>
    </dgm:pt>
    <dgm:pt modelId="{4A798985-AEA8-44CD-B793-0DB59116186D}" type="parTrans" cxnId="{36DA9CC2-3BCF-4E72-AE72-7AD64597707C}">
      <dgm:prSet/>
      <dgm:spPr/>
      <dgm:t>
        <a:bodyPr/>
        <a:lstStyle/>
        <a:p>
          <a:endParaRPr lang="en-US"/>
        </a:p>
      </dgm:t>
    </dgm:pt>
    <dgm:pt modelId="{0B505B75-0648-46CC-B51B-2BD3B6BC0BD1}" type="sibTrans" cxnId="{36DA9CC2-3BCF-4E72-AE72-7AD64597707C}">
      <dgm:prSet/>
      <dgm:spPr/>
      <dgm:t>
        <a:bodyPr/>
        <a:lstStyle/>
        <a:p>
          <a:endParaRPr lang="en-US"/>
        </a:p>
      </dgm:t>
    </dgm:pt>
    <dgm:pt modelId="{4A253EC6-2F56-41FE-BE15-E9F9AD7C67DA}">
      <dgm:prSet phldrT="[Text]"/>
      <dgm:spPr/>
      <dgm:t>
        <a:bodyPr/>
        <a:lstStyle/>
        <a:p>
          <a:r>
            <a:rPr lang="en-US"/>
            <a:t>+Robustness experiments (noisy labels, adversarial attacks, out of domain distribution, low-resource)</a:t>
          </a:r>
        </a:p>
      </dgm:t>
    </dgm:pt>
    <dgm:pt modelId="{952CD955-31F0-4A83-AFE5-27A712C30A02}" type="parTrans" cxnId="{948FDEB6-3F2E-4747-99B9-96AEC3FE7C9D}">
      <dgm:prSet/>
      <dgm:spPr/>
      <dgm:t>
        <a:bodyPr/>
        <a:lstStyle/>
        <a:p>
          <a:endParaRPr lang="en-US"/>
        </a:p>
      </dgm:t>
    </dgm:pt>
    <dgm:pt modelId="{142DC335-DD3C-40D1-BAC1-F7B7B10E48AB}" type="sibTrans" cxnId="{948FDEB6-3F2E-4747-99B9-96AEC3FE7C9D}">
      <dgm:prSet/>
      <dgm:spPr/>
      <dgm:t>
        <a:bodyPr/>
        <a:lstStyle/>
        <a:p>
          <a:endParaRPr lang="en-US"/>
        </a:p>
      </dgm:t>
    </dgm:pt>
    <dgm:pt modelId="{D796071F-92ED-4777-9609-3BD5FC1C4334}" type="pres">
      <dgm:prSet presAssocID="{BE22963B-FAC1-4548-99FA-879FCD68B56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BA7807B-E845-4845-B2A5-716274B730AA}" type="pres">
      <dgm:prSet presAssocID="{C9F38DC7-7D0C-4289-85AD-CF7017610A8B}" presName="composite" presStyleCnt="0"/>
      <dgm:spPr/>
    </dgm:pt>
    <dgm:pt modelId="{01649254-8970-4646-BD98-390A9E7ECA82}" type="pres">
      <dgm:prSet presAssocID="{C9F38DC7-7D0C-4289-85AD-CF7017610A8B}" presName="BackAccent" presStyleLbl="bgShp" presStyleIdx="0" presStyleCnt="2"/>
      <dgm:spPr/>
    </dgm:pt>
    <dgm:pt modelId="{232AC51F-E8F7-4198-AF9F-9C29D7AEECBA}" type="pres">
      <dgm:prSet presAssocID="{C9F38DC7-7D0C-4289-85AD-CF7017610A8B}" presName="Accent" presStyleLbl="alignNode1" presStyleIdx="0" presStyleCnt="2"/>
      <dgm:spPr/>
    </dgm:pt>
    <dgm:pt modelId="{6E54B0EB-E2A7-453C-A477-8BC85E060B53}" type="pres">
      <dgm:prSet presAssocID="{C9F38DC7-7D0C-4289-85AD-CF7017610A8B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836DC0-8E7F-472D-9484-D403E1636D4B}" type="pres">
      <dgm:prSet presAssocID="{C9F38DC7-7D0C-4289-85AD-CF7017610A8B}" presName="Parent" presStyleLbl="revTx" presStyleIdx="1" presStyleCnt="4" custLinFactNeighborX="-1585" custLinFactNeighborY="-2871">
        <dgm:presLayoutVars>
          <dgm:chMax val="1"/>
          <dgm:chPref val="1"/>
          <dgm:bulletEnabled val="1"/>
        </dgm:presLayoutVars>
      </dgm:prSet>
      <dgm:spPr/>
    </dgm:pt>
    <dgm:pt modelId="{D2C94943-C341-40E7-81A2-606B66EE40B5}" type="pres">
      <dgm:prSet presAssocID="{ABA59FDB-1D5D-431B-AD91-B8B4FC75E118}" presName="sibTrans" presStyleCnt="0"/>
      <dgm:spPr/>
    </dgm:pt>
    <dgm:pt modelId="{CF90B6EF-9746-44F9-B1D7-CD8399175D5D}" type="pres">
      <dgm:prSet presAssocID="{60EC065C-919B-4AC9-B960-9CB909C4C5C5}" presName="composite" presStyleCnt="0"/>
      <dgm:spPr/>
    </dgm:pt>
    <dgm:pt modelId="{A3E81983-8EFD-476B-930A-E781595FB70C}" type="pres">
      <dgm:prSet presAssocID="{60EC065C-919B-4AC9-B960-9CB909C4C5C5}" presName="BackAccent" presStyleLbl="bgShp" presStyleIdx="1" presStyleCnt="2"/>
      <dgm:spPr/>
    </dgm:pt>
    <dgm:pt modelId="{EA39BBD1-1DA6-43F9-9F7A-58B48322E78B}" type="pres">
      <dgm:prSet presAssocID="{60EC065C-919B-4AC9-B960-9CB909C4C5C5}" presName="Accent" presStyleLbl="alignNode1" presStyleIdx="1" presStyleCnt="2"/>
      <dgm:spPr/>
    </dgm:pt>
    <dgm:pt modelId="{62C0FD5A-A2CD-43B5-A016-942345B19862}" type="pres">
      <dgm:prSet presAssocID="{60EC065C-919B-4AC9-B960-9CB909C4C5C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9D1B4DA-7563-41DA-B36F-8B144DB14B30}" type="pres">
      <dgm:prSet presAssocID="{60EC065C-919B-4AC9-B960-9CB909C4C5C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A622F27-CC12-4DD1-BBE7-E9C901D1B47D}" type="presOf" srcId="{4A253EC6-2F56-41FE-BE15-E9F9AD7C67DA}" destId="{6E54B0EB-E2A7-453C-A477-8BC85E060B53}" srcOrd="0" destOrd="1" presId="urn:microsoft.com/office/officeart/2008/layout/IncreasingCircleProcess"/>
    <dgm:cxn modelId="{530C3D2B-5A9E-4968-AE39-3EF72C33B5AB}" type="presOf" srcId="{F9283661-B181-45AE-A761-99DBAA3C7A9C}" destId="{6E54B0EB-E2A7-453C-A477-8BC85E060B53}" srcOrd="0" destOrd="0" presId="urn:microsoft.com/office/officeart/2008/layout/IncreasingCircleProcess"/>
    <dgm:cxn modelId="{E7250947-6B1F-4E11-B296-D098756EF0A8}" srcId="{BE22963B-FAC1-4548-99FA-879FCD68B564}" destId="{C9F38DC7-7D0C-4289-85AD-CF7017610A8B}" srcOrd="0" destOrd="0" parTransId="{42EECA80-0B5C-4007-A09D-AB3DE9F7B6F3}" sibTransId="{ABA59FDB-1D5D-431B-AD91-B8B4FC75E118}"/>
    <dgm:cxn modelId="{34E67F69-A75B-4D5A-80DB-55943CC00D22}" type="presOf" srcId="{BE22963B-FAC1-4548-99FA-879FCD68B564}" destId="{D796071F-92ED-4777-9609-3BD5FC1C4334}" srcOrd="0" destOrd="0" presId="urn:microsoft.com/office/officeart/2008/layout/IncreasingCircleProcess"/>
    <dgm:cxn modelId="{DFB82F54-FE66-4E19-8D3E-84DB6C1A4335}" srcId="{C9F38DC7-7D0C-4289-85AD-CF7017610A8B}" destId="{F9283661-B181-45AE-A761-99DBAA3C7A9C}" srcOrd="0" destOrd="0" parTransId="{86B6CD40-8DBA-4B36-A888-1DC7A1815BE8}" sibTransId="{438E284B-DBBB-44F5-A82D-8900F4E7DF85}"/>
    <dgm:cxn modelId="{889E2B5A-CA0B-481C-9FB3-EBA358C69621}" type="presOf" srcId="{C9F38DC7-7D0C-4289-85AD-CF7017610A8B}" destId="{4D836DC0-8E7F-472D-9484-D403E1636D4B}" srcOrd="0" destOrd="0" presId="urn:microsoft.com/office/officeart/2008/layout/IncreasingCircleProcess"/>
    <dgm:cxn modelId="{598F6380-5B21-4EB0-AFDC-2CF8C0FF05F5}" type="presOf" srcId="{2DC0DDE1-AADA-4D35-A592-CEA12FB28B41}" destId="{62C0FD5A-A2CD-43B5-A016-942345B19862}" srcOrd="0" destOrd="1" presId="urn:microsoft.com/office/officeart/2008/layout/IncreasingCircleProcess"/>
    <dgm:cxn modelId="{96D3E982-5D9D-4302-8A85-FED436CF91AB}" type="presOf" srcId="{886E0C76-4A5F-43E4-9AB1-2184F3CB5149}" destId="{62C0FD5A-A2CD-43B5-A016-942345B19862}" srcOrd="0" destOrd="3" presId="urn:microsoft.com/office/officeart/2008/layout/IncreasingCircleProcess"/>
    <dgm:cxn modelId="{8CB7CA9A-7694-4EE4-86DC-B9F1526C3D2F}" srcId="{BE22963B-FAC1-4548-99FA-879FCD68B564}" destId="{60EC065C-919B-4AC9-B960-9CB909C4C5C5}" srcOrd="1" destOrd="0" parTransId="{969D0A87-16C9-4A36-A0E4-BEC3B9BA4395}" sibTransId="{8A3144CC-586C-4A76-A793-7DCB3E684933}"/>
    <dgm:cxn modelId="{25EDAD9D-CFC4-45E3-B130-1B9AC68A3806}" type="presOf" srcId="{7C3C776C-6794-4BF1-8E5F-E09D5FC105FE}" destId="{62C0FD5A-A2CD-43B5-A016-942345B19862}" srcOrd="0" destOrd="0" presId="urn:microsoft.com/office/officeart/2008/layout/IncreasingCircleProcess"/>
    <dgm:cxn modelId="{6696669F-8E80-4133-90B4-BF353717DCCF}" type="presOf" srcId="{7E693CDB-BF25-4F1A-AC76-186B7538D271}" destId="{62C0FD5A-A2CD-43B5-A016-942345B19862}" srcOrd="0" destOrd="2" presId="urn:microsoft.com/office/officeart/2008/layout/IncreasingCircleProcess"/>
    <dgm:cxn modelId="{0D574FA2-5E1D-44AF-B435-7136A23904BC}" type="presOf" srcId="{60EC065C-919B-4AC9-B960-9CB909C4C5C5}" destId="{D9D1B4DA-7563-41DA-B36F-8B144DB14B30}" srcOrd="0" destOrd="0" presId="urn:microsoft.com/office/officeart/2008/layout/IncreasingCircleProcess"/>
    <dgm:cxn modelId="{948FDEB6-3F2E-4747-99B9-96AEC3FE7C9D}" srcId="{C9F38DC7-7D0C-4289-85AD-CF7017610A8B}" destId="{4A253EC6-2F56-41FE-BE15-E9F9AD7C67DA}" srcOrd="1" destOrd="0" parTransId="{952CD955-31F0-4A83-AFE5-27A712C30A02}" sibTransId="{142DC335-DD3C-40D1-BAC1-F7B7B10E48AB}"/>
    <dgm:cxn modelId="{08241FC2-0317-41EF-A7B6-3C84AD6E2EE2}" srcId="{60EC065C-919B-4AC9-B960-9CB909C4C5C5}" destId="{7E693CDB-BF25-4F1A-AC76-186B7538D271}" srcOrd="2" destOrd="0" parTransId="{793A9544-F8FF-45D3-94DF-888E6F3432CD}" sibTransId="{13E5330B-4782-4D1A-AC2D-16097B9B4BA2}"/>
    <dgm:cxn modelId="{36DA9CC2-3BCF-4E72-AE72-7AD64597707C}" srcId="{60EC065C-919B-4AC9-B960-9CB909C4C5C5}" destId="{7C3C776C-6794-4BF1-8E5F-E09D5FC105FE}" srcOrd="0" destOrd="0" parTransId="{4A798985-AEA8-44CD-B793-0DB59116186D}" sibTransId="{0B505B75-0648-46CC-B51B-2BD3B6BC0BD1}"/>
    <dgm:cxn modelId="{8B6B54E8-D600-4C9F-A62E-79E360E8F325}" srcId="{60EC065C-919B-4AC9-B960-9CB909C4C5C5}" destId="{886E0C76-4A5F-43E4-9AB1-2184F3CB5149}" srcOrd="3" destOrd="0" parTransId="{CBE643D3-0D12-45D7-887F-6AD55481FC64}" sibTransId="{3E9F4D4B-3C3F-432B-B17E-18F01ECF7B1E}"/>
    <dgm:cxn modelId="{3C5BE3EA-FDE3-4F72-AFEA-2294B816E7EB}" srcId="{60EC065C-919B-4AC9-B960-9CB909C4C5C5}" destId="{2DC0DDE1-AADA-4D35-A592-CEA12FB28B41}" srcOrd="1" destOrd="0" parTransId="{16321373-54FD-4C59-86C6-B8C4E067C6B5}" sibTransId="{29411723-6AB8-42CF-A1A4-92DE14D1AC24}"/>
    <dgm:cxn modelId="{B392A130-AABC-4871-AEA1-718A132F17E1}" type="presParOf" srcId="{D796071F-92ED-4777-9609-3BD5FC1C4334}" destId="{DBA7807B-E845-4845-B2A5-716274B730AA}" srcOrd="0" destOrd="0" presId="urn:microsoft.com/office/officeart/2008/layout/IncreasingCircleProcess"/>
    <dgm:cxn modelId="{799A6D21-B535-4C96-B98B-6D704ADCB62A}" type="presParOf" srcId="{DBA7807B-E845-4845-B2A5-716274B730AA}" destId="{01649254-8970-4646-BD98-390A9E7ECA82}" srcOrd="0" destOrd="0" presId="urn:microsoft.com/office/officeart/2008/layout/IncreasingCircleProcess"/>
    <dgm:cxn modelId="{B8454FA6-A9D0-47D6-A2AC-5E249662C0F4}" type="presParOf" srcId="{DBA7807B-E845-4845-B2A5-716274B730AA}" destId="{232AC51F-E8F7-4198-AF9F-9C29D7AEECBA}" srcOrd="1" destOrd="0" presId="urn:microsoft.com/office/officeart/2008/layout/IncreasingCircleProcess"/>
    <dgm:cxn modelId="{12C946D6-B51A-4FBC-9091-4088C9F1B851}" type="presParOf" srcId="{DBA7807B-E845-4845-B2A5-716274B730AA}" destId="{6E54B0EB-E2A7-453C-A477-8BC85E060B53}" srcOrd="2" destOrd="0" presId="urn:microsoft.com/office/officeart/2008/layout/IncreasingCircleProcess"/>
    <dgm:cxn modelId="{7845447F-254D-4278-96B2-E3D36533CDB2}" type="presParOf" srcId="{DBA7807B-E845-4845-B2A5-716274B730AA}" destId="{4D836DC0-8E7F-472D-9484-D403E1636D4B}" srcOrd="3" destOrd="0" presId="urn:microsoft.com/office/officeart/2008/layout/IncreasingCircleProcess"/>
    <dgm:cxn modelId="{D8509E89-DC26-4A7E-82D7-41DFFD8C80C2}" type="presParOf" srcId="{D796071F-92ED-4777-9609-3BD5FC1C4334}" destId="{D2C94943-C341-40E7-81A2-606B66EE40B5}" srcOrd="1" destOrd="0" presId="urn:microsoft.com/office/officeart/2008/layout/IncreasingCircleProcess"/>
    <dgm:cxn modelId="{3B6E9E98-AF60-403A-8325-92E8125E306F}" type="presParOf" srcId="{D796071F-92ED-4777-9609-3BD5FC1C4334}" destId="{CF90B6EF-9746-44F9-B1D7-CD8399175D5D}" srcOrd="2" destOrd="0" presId="urn:microsoft.com/office/officeart/2008/layout/IncreasingCircleProcess"/>
    <dgm:cxn modelId="{16996EDD-0DA9-463E-A325-12388952F9B3}" type="presParOf" srcId="{CF90B6EF-9746-44F9-B1D7-CD8399175D5D}" destId="{A3E81983-8EFD-476B-930A-E781595FB70C}" srcOrd="0" destOrd="0" presId="urn:microsoft.com/office/officeart/2008/layout/IncreasingCircleProcess"/>
    <dgm:cxn modelId="{8600E3CC-44D9-40C3-9C50-AA62ED61EEC1}" type="presParOf" srcId="{CF90B6EF-9746-44F9-B1D7-CD8399175D5D}" destId="{EA39BBD1-1DA6-43F9-9F7A-58B48322E78B}" srcOrd="1" destOrd="0" presId="urn:microsoft.com/office/officeart/2008/layout/IncreasingCircleProcess"/>
    <dgm:cxn modelId="{59C8A048-BBCF-43B4-949F-AE339D38AD6C}" type="presParOf" srcId="{CF90B6EF-9746-44F9-B1D7-CD8399175D5D}" destId="{62C0FD5A-A2CD-43B5-A016-942345B19862}" srcOrd="2" destOrd="0" presId="urn:microsoft.com/office/officeart/2008/layout/IncreasingCircleProcess"/>
    <dgm:cxn modelId="{56728705-C74D-456C-9582-EFD0AAE90763}" type="presParOf" srcId="{CF90B6EF-9746-44F9-B1D7-CD8399175D5D}" destId="{D9D1B4DA-7563-41DA-B36F-8B144DB14B3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Traditional evaluation (AUC, Precision, Recall, F1…)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368490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Recommendation accuracy (</a:t>
          </a:r>
          <a:r>
            <a:rPr lang="en-US" altLang="zh-CN" sz="2200" kern="1200"/>
            <a:t>m</a:t>
          </a:r>
          <a:r>
            <a:rPr lang="en-US" sz="2200" kern="1200"/>
            <a:t>ain experiment – 40~80%)</a:t>
          </a:r>
        </a:p>
      </dsp:txBody>
      <dsp:txXfrm>
        <a:off x="1368490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study (must have – 10%~50%)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Quantitative </a:t>
          </a:r>
          <a:r>
            <a:rPr lang="en-US" altLang="zh-CN" sz="2200" kern="1200"/>
            <a:t>experiment</a:t>
          </a:r>
          <a:endParaRPr lang="en-US" sz="2200" kern="120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User study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Traditional evaluation (AUC, Precision, Recall, F1…)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418916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Fidelity (</a:t>
          </a:r>
          <a:r>
            <a:rPr lang="en-US" altLang="zh-CN" sz="2600" kern="1200"/>
            <a:t>m</a:t>
          </a:r>
          <a:r>
            <a:rPr lang="en-US" sz="2600" kern="1200"/>
            <a:t>ain experiment – 40~80%)</a:t>
          </a:r>
        </a:p>
      </dsp:txBody>
      <dsp:txXfrm>
        <a:off x="1418916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Case study (must have – 10%~50%)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Quantitative </a:t>
          </a:r>
          <a:r>
            <a:rPr lang="en-US" altLang="zh-CN" sz="2600" kern="1200"/>
            <a:t>experiment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User study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Traditional evaluation (AUC, Precision, Recall, F1…)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368490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Recommendation accuracy (</a:t>
          </a:r>
          <a:r>
            <a:rPr lang="en-US" altLang="zh-CN" sz="2200" kern="1200"/>
            <a:t>m</a:t>
          </a:r>
          <a:r>
            <a:rPr lang="en-US" sz="2200" kern="1200"/>
            <a:t>ain experiment – 40~80%)</a:t>
          </a:r>
        </a:p>
      </dsp:txBody>
      <dsp:txXfrm>
        <a:off x="1368490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study (must have – 10%~50%)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Quantitative </a:t>
          </a:r>
          <a:r>
            <a:rPr lang="en-US" altLang="zh-CN" sz="2200" kern="1200"/>
            <a:t>experiment</a:t>
          </a:r>
          <a:endParaRPr lang="en-US" sz="2200" kern="120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User study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Traditional evaluation (AUC, Precision, Recall, F1…)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418916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Fidelity (</a:t>
          </a:r>
          <a:r>
            <a:rPr lang="en-US" altLang="zh-CN" sz="2600" kern="1200"/>
            <a:t>m</a:t>
          </a:r>
          <a:r>
            <a:rPr lang="en-US" sz="2600" kern="1200"/>
            <a:t>ain experiment – 40~80%)</a:t>
          </a:r>
        </a:p>
      </dsp:txBody>
      <dsp:txXfrm>
        <a:off x="1418916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Case study (must have – 10%~50%)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Quantitative </a:t>
          </a:r>
          <a:r>
            <a:rPr lang="en-US" altLang="zh-CN" sz="2600" kern="1200"/>
            <a:t>experiment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User study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Traditional evaluation (AUC, Precision, Recall, F1…)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368490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Recommendation accuracy (</a:t>
          </a:r>
          <a:r>
            <a:rPr lang="en-US" altLang="zh-CN" sz="2200" kern="1200"/>
            <a:t>m</a:t>
          </a:r>
          <a:r>
            <a:rPr lang="en-US" sz="2200" kern="1200"/>
            <a:t>ain experiment – 40~80%)</a:t>
          </a:r>
        </a:p>
      </dsp:txBody>
      <dsp:txXfrm>
        <a:off x="1368490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study (must have – 10%~50%)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Quantitative </a:t>
          </a:r>
          <a:r>
            <a:rPr lang="en-US" altLang="zh-CN" sz="2200" kern="1200"/>
            <a:t>experiment</a:t>
          </a:r>
          <a:endParaRPr lang="en-US" sz="2200" kern="120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User study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Traditional evaluation (AUC, Precision, Recall, F1…)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418916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Fidelity (</a:t>
          </a:r>
          <a:r>
            <a:rPr lang="en-US" altLang="zh-CN" sz="2600" kern="1200"/>
            <a:t>m</a:t>
          </a:r>
          <a:r>
            <a:rPr lang="en-US" sz="2600" kern="1200"/>
            <a:t>ain experiment – 40~80%)</a:t>
          </a:r>
        </a:p>
      </dsp:txBody>
      <dsp:txXfrm>
        <a:off x="1418916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Case study (must have – 10%~50%)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Quantitative </a:t>
          </a:r>
          <a:r>
            <a:rPr lang="en-US" altLang="zh-CN" sz="2600" kern="1200"/>
            <a:t>experiment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User study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Traditional evaluation (AUC, Precision, Recall, F1…)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418916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Fidelity (</a:t>
          </a:r>
          <a:r>
            <a:rPr lang="en-US" altLang="zh-CN" sz="2600" kern="1200"/>
            <a:t>m</a:t>
          </a:r>
          <a:r>
            <a:rPr lang="en-US" sz="2600" kern="1200"/>
            <a:t>ain experiment – 40~80%)</a:t>
          </a:r>
        </a:p>
      </dsp:txBody>
      <dsp:txXfrm>
        <a:off x="1418916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Case study (must have – 10%~50%)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Quantitative </a:t>
          </a:r>
          <a:r>
            <a:rPr lang="en-US" altLang="zh-CN" sz="2600" kern="1200"/>
            <a:t>experiment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User study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Traditional evaluation (AUC, Precision, Recall, F1…)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368490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Recommendation accuracy (</a:t>
          </a:r>
          <a:r>
            <a:rPr lang="en-US" altLang="zh-CN" sz="2200" kern="1200"/>
            <a:t>m</a:t>
          </a:r>
          <a:r>
            <a:rPr lang="en-US" sz="2200" kern="1200"/>
            <a:t>ain experiment – 40~80%)</a:t>
          </a:r>
        </a:p>
      </dsp:txBody>
      <dsp:txXfrm>
        <a:off x="1368490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study (must have – 10%~50%)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Quantitative </a:t>
          </a:r>
          <a:r>
            <a:rPr lang="en-US" altLang="zh-CN" sz="2200" kern="1200"/>
            <a:t>experiment</a:t>
          </a:r>
          <a:endParaRPr lang="en-US" sz="2200" kern="120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User study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Traditional evaluation (AUC, Precision, Recall, F1…)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418916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Fidelity (</a:t>
          </a:r>
          <a:r>
            <a:rPr lang="en-US" altLang="zh-CN" sz="2600" kern="1200"/>
            <a:t>m</a:t>
          </a:r>
          <a:r>
            <a:rPr lang="en-US" sz="2600" kern="1200"/>
            <a:t>ain experiment – 40~80%)</a:t>
          </a:r>
        </a:p>
      </dsp:txBody>
      <dsp:txXfrm>
        <a:off x="1418916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Case study (must have – 10%~50%)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Quantitative </a:t>
          </a:r>
          <a:r>
            <a:rPr lang="en-US" altLang="zh-CN" sz="2600" kern="1200"/>
            <a:t>experiment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User study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Traditional evaluation (AUC, Precision, Recall, F1…)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368490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Recommendation accuracy (</a:t>
          </a:r>
          <a:r>
            <a:rPr lang="en-US" altLang="zh-CN" sz="2200" kern="1200"/>
            <a:t>m</a:t>
          </a:r>
          <a:r>
            <a:rPr lang="en-US" sz="2200" kern="1200"/>
            <a:t>ain experiment – 40~80%)</a:t>
          </a:r>
        </a:p>
      </dsp:txBody>
      <dsp:txXfrm>
        <a:off x="1368490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study (must have – 10%~50%)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Quantitative </a:t>
          </a:r>
          <a:r>
            <a:rPr lang="en-US" altLang="zh-CN" sz="2200" kern="1200"/>
            <a:t>experiment</a:t>
          </a:r>
          <a:endParaRPr lang="en-US" sz="2200" kern="120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User study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Traditional evaluation (AUC, Precision, Recall, F1…)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418916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Fidelity (</a:t>
          </a:r>
          <a:r>
            <a:rPr lang="en-US" altLang="zh-CN" sz="2600" kern="1200"/>
            <a:t>m</a:t>
          </a:r>
          <a:r>
            <a:rPr lang="en-US" sz="2600" kern="1200"/>
            <a:t>ain experiment – 40~80%)</a:t>
          </a:r>
        </a:p>
      </dsp:txBody>
      <dsp:txXfrm>
        <a:off x="1418916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Case study (must have – 10%~50%)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Quantitative </a:t>
          </a:r>
          <a:r>
            <a:rPr lang="en-US" altLang="zh-CN" sz="2600" kern="1200"/>
            <a:t>experiment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User study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Traditional evaluation (AUC, Precision, Recall, F1…)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368490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Recommendation accuracy (</a:t>
          </a:r>
          <a:r>
            <a:rPr lang="en-US" altLang="zh-CN" sz="2200" kern="1200"/>
            <a:t>m</a:t>
          </a:r>
          <a:r>
            <a:rPr lang="en-US" sz="2200" kern="1200"/>
            <a:t>ain experiment – 40~80%)</a:t>
          </a:r>
        </a:p>
      </dsp:txBody>
      <dsp:txXfrm>
        <a:off x="1368490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study (must have – 10%~50%)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Quantitative </a:t>
          </a:r>
          <a:r>
            <a:rPr lang="en-US" altLang="zh-CN" sz="2200" kern="1200"/>
            <a:t>experiment</a:t>
          </a:r>
          <a:endParaRPr lang="en-US" sz="2200" kern="120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User study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Traditional evaluation (AUC, Precision, Recall, F1…)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418916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Fidelity (</a:t>
          </a:r>
          <a:r>
            <a:rPr lang="en-US" altLang="zh-CN" sz="2600" kern="1200"/>
            <a:t>m</a:t>
          </a:r>
          <a:r>
            <a:rPr lang="en-US" sz="2600" kern="1200"/>
            <a:t>ain experiment – 40~80%)</a:t>
          </a:r>
        </a:p>
      </dsp:txBody>
      <dsp:txXfrm>
        <a:off x="1418916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Case study (must have – 10%~50%)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Quantitative </a:t>
          </a:r>
          <a:r>
            <a:rPr lang="en-US" altLang="zh-CN" sz="2600" kern="1200"/>
            <a:t>experiment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User study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9254-8970-4646-BD98-390A9E7ECA82}">
      <dsp:nvSpPr>
        <dsp:cNvPr id="0" name=""/>
        <dsp:cNvSpPr/>
      </dsp:nvSpPr>
      <dsp:spPr>
        <a:xfrm>
          <a:off x="119431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C51F-E8F7-4198-AF9F-9C29D7AEECBA}">
      <dsp:nvSpPr>
        <dsp:cNvPr id="0" name=""/>
        <dsp:cNvSpPr/>
      </dsp:nvSpPr>
      <dsp:spPr>
        <a:xfrm>
          <a:off x="226975" y="107543"/>
          <a:ext cx="860348" cy="860348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B0EB-E2A7-453C-A477-8BC85E060B53}">
      <dsp:nvSpPr>
        <dsp:cNvPr id="0" name=""/>
        <dsp:cNvSpPr/>
      </dsp:nvSpPr>
      <dsp:spPr>
        <a:xfrm>
          <a:off x="1418916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Traditional evaluation (AUC, Precision, Recall, F1…)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+Robustness experiments (noisy labels, adversarial attacks, out of domain distribution, low-resource)</a:t>
          </a:r>
        </a:p>
      </dsp:txBody>
      <dsp:txXfrm>
        <a:off x="1418916" y="1075436"/>
        <a:ext cx="3181498" cy="4525793"/>
      </dsp:txXfrm>
    </dsp:sp>
    <dsp:sp modelId="{4D836DC0-8E7F-472D-9484-D403E1636D4B}">
      <dsp:nvSpPr>
        <dsp:cNvPr id="0" name=""/>
        <dsp:cNvSpPr/>
      </dsp:nvSpPr>
      <dsp:spPr>
        <a:xfrm>
          <a:off x="1368490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Recommendation accuracy (</a:t>
          </a:r>
          <a:r>
            <a:rPr lang="en-US" altLang="zh-CN" sz="2200" kern="1200"/>
            <a:t>m</a:t>
          </a:r>
          <a:r>
            <a:rPr lang="en-US" sz="2200" kern="1200"/>
            <a:t>ain experiment – 40~80%)</a:t>
          </a:r>
        </a:p>
      </dsp:txBody>
      <dsp:txXfrm>
        <a:off x="1368490" y="0"/>
        <a:ext cx="3181498" cy="1075436"/>
      </dsp:txXfrm>
    </dsp:sp>
    <dsp:sp modelId="{A3E81983-8EFD-476B-930A-E781595FB70C}">
      <dsp:nvSpPr>
        <dsp:cNvPr id="0" name=""/>
        <dsp:cNvSpPr/>
      </dsp:nvSpPr>
      <dsp:spPr>
        <a:xfrm>
          <a:off x="4824464" y="0"/>
          <a:ext cx="1075436" cy="1075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BBD1-1DA6-43F9-9F7A-58B48322E78B}">
      <dsp:nvSpPr>
        <dsp:cNvPr id="0" name=""/>
        <dsp:cNvSpPr/>
      </dsp:nvSpPr>
      <dsp:spPr>
        <a:xfrm>
          <a:off x="4932008" y="107543"/>
          <a:ext cx="860348" cy="8603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0FD5A-A2CD-43B5-A016-942345B19862}">
      <dsp:nvSpPr>
        <dsp:cNvPr id="0" name=""/>
        <dsp:cNvSpPr/>
      </dsp:nvSpPr>
      <dsp:spPr>
        <a:xfrm>
          <a:off x="6123949" y="1075436"/>
          <a:ext cx="3181498" cy="45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study (must have – 10%~50%)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Quantitative </a:t>
          </a:r>
          <a:r>
            <a:rPr lang="en-US" altLang="zh-CN" sz="2200" kern="1200"/>
            <a:t>experiment</a:t>
          </a:r>
          <a:endParaRPr lang="en-US" sz="2200" kern="120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User study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Online experiment</a:t>
          </a:r>
        </a:p>
      </dsp:txBody>
      <dsp:txXfrm>
        <a:off x="6123949" y="1075436"/>
        <a:ext cx="3181498" cy="4525793"/>
      </dsp:txXfrm>
    </dsp:sp>
    <dsp:sp modelId="{D9D1B4DA-7563-41DA-B36F-8B144DB14B30}">
      <dsp:nvSpPr>
        <dsp:cNvPr id="0" name=""/>
        <dsp:cNvSpPr/>
      </dsp:nvSpPr>
      <dsp:spPr>
        <a:xfrm>
          <a:off x="6123949" y="0"/>
          <a:ext cx="3181498" cy="107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Readability &amp; Usefulness (20%-60%)</a:t>
          </a:r>
        </a:p>
      </dsp:txBody>
      <dsp:txXfrm>
        <a:off x="6123949" y="0"/>
        <a:ext cx="3181498" cy="1075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072792-9369-4617-B2E1-B5D6C7EB9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90099-0889-48AF-9EE7-1A380A5B07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CE9A-33EA-496B-B393-C99D928F8F1F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25CF2-45EF-46C6-9953-A2E9FC5021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92CA-2469-4215-8EFC-0953653C1E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283E8-4FF9-4763-B394-CFCECF0D2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70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3E2C4-ACBF-400A-821D-3D059C0F74C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B1139-A0F5-4DA8-9971-70212F58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0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针对不同用户，什么解释形式比较好？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4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Evaluation criteria (same): AUC, NDCG, Precision, Recall, F1, Hit Ratio,…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Self-explainable methods not always improve accuracy compared with unexplainable methods, but it may naturally be more robust to noises, due to reasonable, human-understandable constraints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Different evaluation methods have different pros and cons. Usually cheaper evaluation methods suffer from incomplete evaluation and/or biased assumptions.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Always a must, give people an intuitive feeling what the explanations may look like and how good the explanation 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6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Different evaluation methods have different pros and cons. Usually cheaper evaluation methods suffer from incomplete evaluation and/or biased assumptions.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Always a must, give people an intuitive feeling what the explanations may look like and how good the explanation 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2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Different evaluation methods have different pros and cons. Usually cheaper evaluation methods suffer from incomplete evaluation and/or biased assumptions.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Always a must, give people an intuitive feeling what the explanations may look like and how good the explanation 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Different evaluation methods have different pros and cons. Usually cheaper evaluation methods suffer from incomplete evaluation and/or biased assumptions.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Always a must, give people an intuitive feeling what the explanations may look like and how good the explanation 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89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Different evaluation methods have different pros and cons. Usually cheaper evaluation methods suffer from incomplete evaluation and/or biased assumptions.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Always a must, give people an intuitive feeling what the explanations may look like and how good the explanation 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5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85900" lvl="1">
              <a:spcBef>
                <a:spcPts val="0"/>
              </a:spcBef>
            </a:pPr>
            <a:r>
              <a:rPr lang="zh-CN" sz="1200">
                <a:effectLst/>
                <a:latin typeface="Calibri" panose="020F0502020204030204" pitchFamily="34" charset="0"/>
              </a:rPr>
              <a:t>Maybe we can provide all explanations as an appendix in the future</a:t>
            </a:r>
            <a:r>
              <a:rPr lang="en-US" altLang="zh-CN" sz="1200">
                <a:effectLst/>
                <a:latin typeface="Calibri" panose="020F0502020204030204" pitchFamily="34" charset="0"/>
              </a:rPr>
              <a:t>: very difficult to deliberately change anything, but difficult for subtle comparisons</a:t>
            </a:r>
            <a:endParaRPr lang="zh-CN" sz="12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40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Different evaluation methods have different pros and cons. Usually cheaper evaluation methods suffer from incomplete evaluation and/or biased assumptions.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Always a must, give people an intuitive feeling what the explanations may look like and how good the explanation 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Different evaluation methods have different pros and cons. Usually cheaper evaluation methods suffer from incomplete evaluation and/or biased assumptions.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Always a must, give people an intuitive feeling what the explanations may look like and how good the explanation 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4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Different evaluation methods have different pros and cons. Usually cheaper evaluation methods suffer from incomplete evaluation and/or biased assumptions.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Always a must, give people an intuitive feeling what the explanations may look like and how good the explanation 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3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Increase user click rate much better than further refinement of recommender systems</a:t>
            </a:r>
          </a:p>
          <a:p>
            <a:r>
              <a:rPr lang="en-US"/>
              <a:t>Future trend: we need to care about how users think and feel, instead of simplifying them as 1s and 0s.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2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Different evaluation methods have different pros and cons. Usually cheaper evaluation methods suffer from incomplete evaluation and/or biased assumptions.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Always a must, give people an intuitive feeling what the explanations may look like and how good the explanation 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7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err="1"/>
              <a:t>Todo</a:t>
            </a:r>
            <a:r>
              <a:rPr lang="en-US" altLang="zh-CN" sz="1200" b="1"/>
              <a:t>: Need to verify </a:t>
            </a:r>
            <a:r>
              <a:rPr lang="en-US" altLang="zh-CN" b="1"/>
              <a:t>explanation quality with Jianxun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5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</a:rPr>
              <a:t>The number of participants usually should be larger than non-personalized tasks, but few participants may still be enough if there is an analysis about the statistic difference. We may also present the average &amp; std.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15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</a:rPr>
              <a:t>The number of participants usually should be larger than non-personalized tasks, but few participants may still be enough if there is an analysis about the statistic difference. We may also present the average &amp; std.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56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</a:rPr>
              <a:t>The number of participants usually should be larger than non-personalized tasks, but few participants may still be enough if there is an analysis about the statistic difference. We may also present the average &amp; std.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55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</a:rPr>
              <a:t>The number of participants usually should be larger than non-personalized tasks, but few participants may still be enough if there is an analysis about the statistic difference. We may also present the average &amp; std.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08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</a:rPr>
              <a:t>The number of participants usually should be larger than non-personalized tasks, but few participants may still be enough if there is an analysis about the statistic difference. We may also present the average &amp; std.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81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</a:rPr>
              <a:t>The number of participants usually should be larger than non-personalized tasks, but few participants may still be enough if there is an analysis about the statistic difference. We may also present the average &amp; std.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48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</a:rPr>
              <a:t>The number of participants usually should be larger than non-personalized tasks, but few participants may still be enough if there is an analysis about the statistic difference. We may also present the average &amp; std.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5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694D-B09F-4C9F-B2F2-4FA405EB2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3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12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</a:rPr>
              <a:t>The number of participants usually should be larger than non-personalized tasks, but few participants may still be enough if there is an analysis about the statistic difference. We may also present the average &amp; std.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18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9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371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16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4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3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82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88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Discuss about </a:t>
            </a:r>
            <a:r>
              <a:rPr lang="en-US" b="1"/>
              <a:t>future opportunities </a:t>
            </a:r>
            <a:r>
              <a:rPr lang="en-US"/>
              <a:t>in laying a more solid foundation for explanation evaluation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summarization of existing guidelines and detailed instructions (e.g., require explaining how the samples for labeling are obtained, any filtering methods?)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Future trend: </a:t>
            </a:r>
            <a:r>
              <a:rPr lang="en-US" altLang="zh-CN" sz="1200"/>
              <a:t>u</a:t>
            </a:r>
            <a:r>
              <a:rPr lang="en-US" sz="1200"/>
              <a:t>ser-centered design to increase user trust and satisfaction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72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694D-B09F-4C9F-B2F2-4FA405EB21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Explainable recommendation still at an early stage, compared with traditional </a:t>
            </a:r>
            <a:r>
              <a:rPr lang="en-US" altLang="zh-CN" err="1"/>
              <a:t>recommendati</a:t>
            </a:r>
            <a:endParaRPr lang="en-US" altLang="zh-CN"/>
          </a:p>
          <a:p>
            <a:r>
              <a:rPr lang="en-US"/>
              <a:t>: can only be reliably labeled by the user</a:t>
            </a:r>
          </a:p>
          <a:p>
            <a:r>
              <a:rPr lang="en-US" altLang="zh-CN"/>
              <a:t>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9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Help understand the diverse goals of explainable recommendation and provide a guidance on choosing evaluation methods accordingly</a:t>
            </a:r>
          </a:p>
          <a:p>
            <a:r>
              <a:rPr lang="en-US"/>
              <a:t>Help understand the </a:t>
            </a:r>
            <a:r>
              <a:rPr lang="en-US" b="1"/>
              <a:t>widely-used evaluation methods </a:t>
            </a:r>
            <a:r>
              <a:rPr lang="en-US"/>
              <a:t>for explainable recommendation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we think about evaluation, the first thing that we need to consider is whether our method is self-explainable or providing post-hoc explanations.</a:t>
            </a:r>
          </a:p>
          <a:p>
            <a:r>
              <a:rPr lang="en-US"/>
              <a:t>These methods have different pros and cons, thus has significant difference in terms of evaluation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5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在一些可解释的方法里面，好的解释被认为能带来更高的</a:t>
            </a:r>
            <a:r>
              <a:rPr lang="en-US" altLang="zh-CN"/>
              <a:t>accuracy</a:t>
            </a:r>
            <a:r>
              <a:rPr lang="zh-CN" altLang="en-US"/>
              <a:t>（在给定解释长度限制的情况下）</a:t>
            </a:r>
            <a:endParaRPr lang="en-US" altLang="zh-C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For a self-explainable model, a major question is whether it performs similarly well compared with unexplainable models. Thus, recommendation accuracy is always needed, and usually a main experiment (40%-80%)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1139-A0F5-4DA8-9971-70212F5837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4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DE4D-C667-4F08-97CF-DB9ADB4BC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22208-4620-4E0D-869A-AFBA788C0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5430F-BDC2-4094-9FAE-A38A58C8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DEF-6C96-4230-A5CC-3B4E876CDB30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951C2-E2DD-4CDE-A4CC-537491FA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7C57-8167-8741-1256-A7EA0063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7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D78B-E880-4C55-9669-DA8B409A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5413C-150E-4D80-83CE-C1F9CCEAE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580E4-4F44-400F-869B-3006C912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4CF-3A95-4702-88CE-3FAF4B4C33A5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0511-A4DE-42DA-8F1F-96C71131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CA8B1-7A9D-4385-9F7D-AAD5E22A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F413E-BCBB-49FC-A8C9-C47F8AB46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541F8-E45E-47DC-949B-9CA9B85B0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36B21-E330-4F78-A9CA-B5D14D9C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0D90-D62D-4C0E-AE0A-0F215A6C5CC8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62AB0-CC13-4BD0-B9C2-62D85EF3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BE34F-553B-491A-992B-DB950AA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E65D-1491-4BF8-A145-A85ECA54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070" y="136525"/>
            <a:ext cx="9567729" cy="1109850"/>
          </a:xfrm>
        </p:spPr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824C-82EE-47C4-9295-601EC0D2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071" y="1334058"/>
            <a:ext cx="9567728" cy="4842906"/>
          </a:xfrm>
        </p:spPr>
        <p:txBody>
          <a:bodyPr/>
          <a:lstStyle>
            <a:lvl1pPr>
              <a:defRPr>
                <a:latin typeface="+mn-lt"/>
                <a:cs typeface="Gautami" panose="020B0502040204020203" pitchFamily="34" charset="0"/>
              </a:defRPr>
            </a:lvl1pPr>
            <a:lvl2pPr>
              <a:defRPr>
                <a:latin typeface="+mn-lt"/>
                <a:cs typeface="Gautami" panose="020B0502040204020203" pitchFamily="34" charset="0"/>
              </a:defRPr>
            </a:lvl2pPr>
            <a:lvl3pPr>
              <a:defRPr>
                <a:latin typeface="+mn-lt"/>
                <a:cs typeface="Gautami" panose="020B0502040204020203" pitchFamily="34" charset="0"/>
              </a:defRPr>
            </a:lvl3pPr>
            <a:lvl4pPr>
              <a:defRPr>
                <a:latin typeface="+mn-lt"/>
                <a:cs typeface="Gautami" panose="020B0502040204020203" pitchFamily="34" charset="0"/>
              </a:defRPr>
            </a:lvl4pPr>
            <a:lvl5pPr>
              <a:defRPr>
                <a:latin typeface="+mn-lt"/>
                <a:cs typeface="Gautam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0D920-95CE-40EB-BE81-118B65F7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0105-9475-4ED9-AECD-872E6EFAF564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192EC-61F6-49DD-90FC-4EB56AD9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9579B4-3035-4448-9E93-D1A6507DFD2F}"/>
              </a:ext>
            </a:extLst>
          </p:cNvPr>
          <p:cNvSpPr/>
          <p:nvPr userDrawn="1"/>
        </p:nvSpPr>
        <p:spPr>
          <a:xfrm rot="10800000">
            <a:off x="784842" y="1180944"/>
            <a:ext cx="10622315" cy="52944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6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71714-F186-2FA9-F5B7-125786F0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3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3841-381C-4531-8F52-35E2D64A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821BC-5081-40BA-9D51-C7B916AD0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47CDE-A7AF-40AB-8593-0D67B8AB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685-6335-4B98-AEC9-1CF13611CE68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8793D-4624-4486-825C-20545687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E8FF7-18EA-43BE-9740-AE3E009E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6950-4CD4-469F-AAA5-2570D3DB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08182-90FE-4A31-A244-F662BD856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35540-7483-426B-AF4A-8201D89E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B312C-A4E0-4E01-A9A4-EB2DF5A0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115B-8D2C-478E-844E-7650F099BFC2}" type="datetime1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17BAC-78CB-47FB-A5FE-C9ED6E74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2004D-7364-460B-94E3-4F03972D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1769-E241-4CFC-8C0B-36D4F2E6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EEC4-556A-4A4A-9A9F-DBEB4417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FC551-7773-4D6A-BB28-4FF7E3FD5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FBB0D-B572-4CF3-8B8B-562BAA833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5F631-3642-45CE-ABE3-6AAAF550A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D84AF-4EDA-4E08-937A-83F06A97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F1-D89F-4E10-860E-89A006FC404D}" type="datetime1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D2A56-BA1D-4D46-BCE9-F98705C5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854D9-F0F6-4194-9A17-42D65132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6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B3F1-E218-4E94-BDF3-DD1A3CCF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F03FB-7C85-4538-BBDE-56F670B4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D86-02AD-4A90-8558-4521FEA22FDC}" type="datetime1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499F5-6CEB-4798-BD52-10C3F2F0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FDE9-29DE-4159-A79A-D663DA1B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430" y="6458699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87F99-7759-44F9-97AF-8262F1AD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2D20-B1B5-496A-B85B-CD0637B95B1F}" type="datetime1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62D8-C16F-451E-8D32-796ACFD9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4D2E7D-B858-4C91-AC30-BF128591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430" y="6458699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5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F7CE-477B-4374-B8E5-84162F44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75D5-F6A2-4E3E-8EF9-0B58807C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C3C58-A76F-4329-AFF3-FAFF0938B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837A4-F142-4360-8626-56104817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D39-1F77-4210-BFE2-C6A6FAD4CAE0}" type="datetime1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588E2-D274-40B1-9E92-0A7BB53E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701C8-8791-4E58-960A-E4EA1FB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7333-C613-48EE-AD54-D5897E93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9F997-E13F-4166-AC64-3AC28A00B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D9335-ACC0-47E9-9B5E-0EC394C3C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B6984-6020-47A4-85B7-613465F5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AB36-5C2C-4EB3-816E-14BF3AFF9239}" type="datetime1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D7AFA-AD0A-4466-914E-862774E7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FCD35-C4F9-40E1-AA4E-FF41953C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82629-FB88-4CDF-B4CB-626A13CA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6CDBE-8AFB-4D93-A055-5865DE8C6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B5E9F-672D-4C44-A413-A8DD34B76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2BDB2-2F9C-44CE-B134-EC49C23C5AAE}" type="datetime1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600B1-81A4-4156-A74F-49D28C801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41E68-636A-4E2E-80C9-20A10792C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21826-C373-451F-BD92-5DA5C8C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chart" Target="../charts/chart4.xml"/><Relationship Id="rId3" Type="http://schemas.openxmlformats.org/officeDocument/2006/relationships/image" Target="../media/image13.pn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diagramDrawing" Target="../diagrams/drawing3.xml"/><Relationship Id="rId5" Type="http://schemas.openxmlformats.org/officeDocument/2006/relationships/image" Target="../media/image10.pn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14.jpe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5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5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5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chart" Target="../charts/chart2.xml"/><Relationship Id="rId3" Type="http://schemas.openxmlformats.org/officeDocument/2006/relationships/image" Target="../media/image13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14.jpe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F4740-C3EC-4540-AE25-E55CCEB57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965199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altLang="zh-CN" sz="4800">
                <a:solidFill>
                  <a:schemeClr val="bg1"/>
                </a:solidFill>
              </a:rPr>
              <a:t>Evaluating Explainability in Recommendation: </a:t>
            </a:r>
            <a:br>
              <a:rPr lang="en-US" altLang="zh-CN" sz="4800">
                <a:solidFill>
                  <a:schemeClr val="bg1"/>
                </a:solidFill>
              </a:rPr>
            </a:br>
            <a:r>
              <a:rPr lang="en-US" altLang="zh-CN" sz="3200">
                <a:solidFill>
                  <a:schemeClr val="bg1"/>
                </a:solidFill>
              </a:rPr>
              <a:t>Current Practices and Opportunities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E2B59-4D05-4F07-BB3C-B361F82BD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8729" y="965198"/>
            <a:ext cx="2707937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2800">
                <a:solidFill>
                  <a:srgbClr val="FFC000"/>
                </a:solidFill>
              </a:rPr>
              <a:t>Xiting Wang</a:t>
            </a:r>
          </a:p>
          <a:p>
            <a:pPr algn="l"/>
            <a:r>
              <a:rPr lang="en-US" sz="2800">
                <a:solidFill>
                  <a:srgbClr val="FFC000"/>
                </a:solidFill>
              </a:rPr>
              <a:t>Xing Xie</a:t>
            </a:r>
          </a:p>
          <a:p>
            <a:pPr algn="l"/>
            <a:r>
              <a:rPr lang="en-US" sz="2000">
                <a:solidFill>
                  <a:srgbClr val="FFC000"/>
                </a:solidFill>
              </a:rPr>
              <a:t>Microsoft Research Asia</a:t>
            </a:r>
          </a:p>
          <a:p>
            <a:pPr algn="l"/>
            <a:r>
              <a:rPr lang="en-US" sz="2000">
                <a:solidFill>
                  <a:srgbClr val="FFC000"/>
                </a:solidFill>
              </a:rPr>
              <a:t>Social Computing Group</a:t>
            </a:r>
          </a:p>
        </p:txBody>
      </p:sp>
      <p:cxnSp>
        <p:nvCxnSpPr>
          <p:cNvPr id="34" name="Straight Connector 23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7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859D-4622-1940-124E-6B683AC9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54834"/>
            <a:ext cx="9969500" cy="2937323"/>
          </a:xfrm>
        </p:spPr>
        <p:txBody>
          <a:bodyPr>
            <a:normAutofit fontScale="92500" lnSpcReduction="20000"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600" b="1"/>
              <a:t>Experiment 1.2. </a:t>
            </a:r>
            <a:r>
              <a:rPr lang="en-US" altLang="zh-CN" sz="2600" b="1"/>
              <a:t>Robustness experiments </a:t>
            </a:r>
            <a:r>
              <a:rPr lang="en-US" sz="2600" b="1"/>
              <a:t>(great to have)</a:t>
            </a:r>
            <a:endParaRPr lang="en-US" altLang="zh-CN" sz="2600" b="1"/>
          </a:p>
          <a:p>
            <a:pPr marL="285750" indent="-285750" defTabSz="977900">
              <a:spcBef>
                <a:spcPct val="0"/>
              </a:spcBef>
              <a:spcAft>
                <a:spcPct val="35000"/>
              </a:spcAft>
            </a:pPr>
            <a:r>
              <a:rPr lang="en-US" sz="1800"/>
              <a:t>Self-explainable models may not always improve accuracy compared with unexplainable methods, but it </a:t>
            </a:r>
            <a:r>
              <a:rPr lang="en-US" altLang="zh-CN" sz="1800"/>
              <a:t>may </a:t>
            </a:r>
            <a:r>
              <a:rPr lang="en-US" sz="1800"/>
              <a:t>naturally be more robust to noises, due to reasonable, human-understandable constraints</a:t>
            </a:r>
          </a:p>
          <a:p>
            <a:pPr marL="285750" indent="-285750" defTabSz="977900">
              <a:spcBef>
                <a:spcPct val="0"/>
              </a:spcBef>
              <a:spcAft>
                <a:spcPct val="35000"/>
              </a:spcAft>
            </a:pPr>
            <a:r>
              <a:rPr lang="en-US" sz="1800" b="1"/>
              <a:t>Example 1: </a:t>
            </a:r>
            <a:r>
              <a:rPr lang="en-US" altLang="zh-CN" sz="1800" b="1"/>
              <a:t>r</a:t>
            </a:r>
            <a:r>
              <a:rPr lang="en-US" sz="1800" b="1"/>
              <a:t>obustness to noisy labels</a:t>
            </a:r>
            <a:r>
              <a:rPr lang="en-US" sz="1800"/>
              <a:t> </a:t>
            </a:r>
            <a:r>
              <a:rPr lang="en-US" sz="1700">
                <a:solidFill>
                  <a:schemeClr val="bg1">
                    <a:lumMod val="65000"/>
                  </a:schemeClr>
                </a:solidFill>
              </a:rPr>
              <a:t>- create a noisy training set by randomly flip a certain percentage of labels, and see how the model trained on the noisy training set performs on the clean test set</a:t>
            </a:r>
            <a:endParaRPr lang="en-US" sz="180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defTabSz="977900">
              <a:spcBef>
                <a:spcPct val="0"/>
              </a:spcBef>
              <a:spcAft>
                <a:spcPct val="35000"/>
              </a:spcAft>
            </a:pPr>
            <a:r>
              <a:rPr lang="en-US" altLang="zh-CN" sz="1800" b="1"/>
              <a:t>Example 2: </a:t>
            </a:r>
            <a:r>
              <a:rPr lang="en-US" sz="1800" b="1"/>
              <a:t>low-resource robustness</a:t>
            </a:r>
            <a:r>
              <a:rPr lang="en-US" sz="1800"/>
              <a:t> </a:t>
            </a:r>
            <a:r>
              <a:rPr lang="en-US" sz="1700">
                <a:solidFill>
                  <a:schemeClr val="bg1">
                    <a:lumMod val="65000"/>
                  </a:schemeClr>
                </a:solidFill>
              </a:rPr>
              <a:t>- create a small training set by sampling, and see how the model trained with the small training set performs</a:t>
            </a:r>
          </a:p>
          <a:p>
            <a:pPr marL="285750" indent="-285750" defTabSz="977900">
              <a:spcBef>
                <a:spcPct val="0"/>
              </a:spcBef>
              <a:spcAft>
                <a:spcPct val="35000"/>
              </a:spcAft>
            </a:pPr>
            <a:r>
              <a:rPr lang="en-US" sz="1800" b="1"/>
              <a:t>Example 3: robustness to adversarial attacks</a:t>
            </a:r>
            <a:r>
              <a:rPr lang="en-US" sz="1800"/>
              <a:t> </a:t>
            </a:r>
            <a:r>
              <a:rPr lang="en-US" sz="1700">
                <a:solidFill>
                  <a:schemeClr val="bg1">
                    <a:lumMod val="65000"/>
                  </a:schemeClr>
                </a:solidFill>
              </a:rPr>
              <a:t>– create a noisy test set that consists of adversarial samples, and see how the model trained on the original clean train set performs on the noisy test set</a:t>
            </a:r>
          </a:p>
          <a:p>
            <a:pPr marL="285750" indent="-285750" defTabSz="977900">
              <a:spcBef>
                <a:spcPct val="0"/>
              </a:spcBef>
              <a:spcAft>
                <a:spcPct val="35000"/>
              </a:spcAft>
            </a:pPr>
            <a:r>
              <a:rPr lang="en-US" sz="1800" b="1"/>
              <a:t>Example 4: out of domain robustness</a:t>
            </a:r>
            <a:r>
              <a:rPr lang="en-US" sz="1800"/>
              <a:t> </a:t>
            </a:r>
            <a:r>
              <a:rPr lang="en-US" sz="1700">
                <a:solidFill>
                  <a:schemeClr val="bg1">
                    <a:lumMod val="65000"/>
                  </a:schemeClr>
                </a:solidFill>
              </a:rPr>
              <a:t>– see how the model trained on domain A performs on a similar but different domain B</a:t>
            </a:r>
          </a:p>
          <a:p>
            <a:pPr marL="285750" indent="-285750" defTabSz="977900">
              <a:spcBef>
                <a:spcPct val="0"/>
              </a:spcBef>
              <a:spcAft>
                <a:spcPct val="35000"/>
              </a:spcAft>
            </a:pPr>
            <a:r>
              <a:rPr lang="en-US" sz="1800" b="1"/>
              <a:t>Example 5: convergence </a:t>
            </a:r>
            <a:r>
              <a:rPr lang="en-US" sz="1900">
                <a:solidFill>
                  <a:schemeClr val="bg1">
                    <a:lumMod val="65000"/>
                  </a:schemeClr>
                </a:solidFill>
              </a:rPr>
              <a:t>– see how the normalized loss changes with training epochs</a:t>
            </a:r>
          </a:p>
          <a:p>
            <a:pPr marL="742950" lvl="1" indent="-285750" defTabSz="977900">
              <a:spcBef>
                <a:spcPct val="0"/>
              </a:spcBef>
              <a:spcAft>
                <a:spcPct val="35000"/>
              </a:spcAft>
            </a:pPr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309C2-1A9F-413E-491E-319A067F5658}"/>
              </a:ext>
            </a:extLst>
          </p:cNvPr>
          <p:cNvSpPr txBox="1"/>
          <p:nvPr/>
        </p:nvSpPr>
        <p:spPr>
          <a:xfrm>
            <a:off x="1089574" y="6590760"/>
            <a:ext cx="107976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Self-explaining deep models with logic rule reasoning,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Seungeon Lee, Xiting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Sungwon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Han, Eunji Lee, Xiaoyuan Yi, Xing Xie, Meeyoung Cha,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Arxiv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(To Appear)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DE581-EC88-5D07-8EAC-350C7717C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38" r="64696" b="13676"/>
          <a:stretch/>
        </p:blipFill>
        <p:spPr>
          <a:xfrm>
            <a:off x="2502936" y="4381820"/>
            <a:ext cx="3083114" cy="21110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D8E172-9388-498B-0436-C1E68ABA55BC}"/>
              </a:ext>
            </a:extLst>
          </p:cNvPr>
          <p:cNvSpPr txBox="1"/>
          <p:nvPr/>
        </p:nvSpPr>
        <p:spPr>
          <a:xfrm>
            <a:off x="5586050" y="5713835"/>
            <a:ext cx="1654947" cy="38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Unexplainable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A2556-75A5-E238-DE19-9BAD3D869151}"/>
              </a:ext>
            </a:extLst>
          </p:cNvPr>
          <p:cNvSpPr txBox="1"/>
          <p:nvPr/>
        </p:nvSpPr>
        <p:spPr>
          <a:xfrm>
            <a:off x="5545550" y="5191385"/>
            <a:ext cx="1372962" cy="38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Explainable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3E03B1-33BF-961A-35E3-C292F6144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497" y="4448131"/>
            <a:ext cx="2895600" cy="37147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BD89E1-A6AC-91C0-016C-5BC481258A58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311450" y="5907380"/>
            <a:ext cx="2746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e 43">
            <a:extLst>
              <a:ext uri="{FF2B5EF4-FFF2-40B4-BE49-F238E27FC236}">
                <a16:creationId xmlns:a16="http://schemas.microsoft.com/office/drawing/2014/main" id="{38403D2E-B2A1-481A-C8E1-1F8B491482A4}"/>
              </a:ext>
            </a:extLst>
          </p:cNvPr>
          <p:cNvSpPr/>
          <p:nvPr/>
        </p:nvSpPr>
        <p:spPr>
          <a:xfrm>
            <a:off x="4919757" y="4976265"/>
            <a:ext cx="137300" cy="8241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ABF009-382D-A1F1-8AB0-5B88A62DF807}"/>
              </a:ext>
            </a:extLst>
          </p:cNvPr>
          <p:cNvSpPr txBox="1"/>
          <p:nvPr/>
        </p:nvSpPr>
        <p:spPr>
          <a:xfrm>
            <a:off x="7507570" y="4968325"/>
            <a:ext cx="437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Expected result: our self-explainable model achieves (significant) better recommendation accuracy </a:t>
            </a:r>
            <a:r>
              <a:rPr lang="en-US" altLang="zh-CN"/>
              <a:t>compared with the baselines when there are noises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5F6C8-6E13-B69F-2788-7687B85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10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6DAEFE-F40D-95D0-6A9B-9BF33A7D0113}"/>
              </a:ext>
            </a:extLst>
          </p:cNvPr>
          <p:cNvSpPr txBox="1">
            <a:spLocks/>
          </p:cNvSpPr>
          <p:nvPr/>
        </p:nvSpPr>
        <p:spPr>
          <a:xfrm>
            <a:off x="1786070" y="136525"/>
            <a:ext cx="11625130" cy="110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Recommendation Accuracy:</a:t>
            </a:r>
            <a:r>
              <a:rPr lang="zh-CN" altLang="en-US"/>
              <a:t> </a:t>
            </a:r>
            <a:r>
              <a:rPr lang="en-US" altLang="zh-CN"/>
              <a:t>Robustness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5F4FE-B851-123E-7908-420DDDD83C49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85C71-BF5C-FD5D-E938-59173C727E5C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3FDD3D-39C1-7F78-9177-5099E576E74B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786E61-607A-927B-4A4F-C6FFA820F2D3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56D624-DA68-3A69-4BA2-AEE22919979F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C8F4ED-2C5A-406B-65A0-AE82CC8AF0A5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1EA358-2E76-285C-CA1E-A05E439B018D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52AF4B-6D65-0D68-853E-47D341FC0893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D4F751-A24A-14B2-E275-0DCA58014E30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3280086-9E6F-1CED-930D-A4E8F8CD04A7}"/>
                </a:ext>
              </a:extLst>
            </p:cNvPr>
            <p:cNvSpPr/>
            <p:nvPr/>
          </p:nvSpPr>
          <p:spPr>
            <a:xfrm rot="16200000">
              <a:off x="1165846" y="368102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0745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EE51-042B-769F-A469-9F60D3A5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699" y="1406769"/>
            <a:ext cx="9695543" cy="4770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/>
              <a:t>In addition to recommendation accuracy, we also need to prove that the explanations can be understood by humans (</a:t>
            </a:r>
            <a:r>
              <a:rPr lang="en-US" altLang="zh-CN" sz="2400" b="1"/>
              <a:t>readability</a:t>
            </a:r>
            <a:r>
              <a:rPr lang="en-US" altLang="zh-CN" sz="2400"/>
              <a:t>)</a:t>
            </a:r>
            <a:r>
              <a:rPr lang="zh-CN" altLang="en-US" sz="2400"/>
              <a:t> </a:t>
            </a:r>
            <a:r>
              <a:rPr lang="en-US" altLang="zh-CN" sz="2400"/>
              <a:t>and provide interesting insights (</a:t>
            </a:r>
            <a:r>
              <a:rPr lang="en-US" altLang="zh-CN" sz="2400" b="1"/>
              <a:t>usefulness</a:t>
            </a:r>
            <a:r>
              <a:rPr lang="en-US" altLang="zh-CN" sz="2400"/>
              <a:t>)</a:t>
            </a:r>
          </a:p>
          <a:p>
            <a:pPr marL="0" indent="0">
              <a:buNone/>
            </a:pPr>
            <a:r>
              <a:rPr lang="en-US" altLang="zh-CN" sz="2400"/>
              <a:t>Overall, there are four types of evaluation method, and different evaluation methods have different pros and cons</a:t>
            </a:r>
          </a:p>
          <a:p>
            <a:pPr marL="285750" indent="-285750"/>
            <a:r>
              <a:rPr lang="en-US" sz="2400"/>
              <a:t>Experiment 1.3. Case study (must have)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1"/>
                </a:solidFill>
              </a:rPr>
              <a:t>Experiment 1.4. Automatic quantitative </a:t>
            </a:r>
            <a:r>
              <a:rPr lang="en-US" altLang="zh-CN" sz="2400">
                <a:solidFill>
                  <a:schemeClr val="accent1"/>
                </a:solidFill>
              </a:rPr>
              <a:t>experiment </a:t>
            </a:r>
            <a:r>
              <a:rPr lang="en-US" sz="2400">
                <a:solidFill>
                  <a:schemeClr val="accent1"/>
                </a:solidFill>
              </a:rPr>
              <a:t>(good to have)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1"/>
                </a:solidFill>
              </a:rPr>
              <a:t>Experiment 1.5. User study (great</a:t>
            </a:r>
            <a:r>
              <a:rPr lang="zh-CN" altLang="en-US" sz="2400">
                <a:solidFill>
                  <a:schemeClr val="accent1"/>
                </a:solidFill>
              </a:rPr>
              <a:t> </a:t>
            </a:r>
            <a:r>
              <a:rPr lang="en-US" altLang="zh-CN" sz="2400">
                <a:solidFill>
                  <a:schemeClr val="accent1"/>
                </a:solidFill>
              </a:rPr>
              <a:t>to</a:t>
            </a:r>
            <a:r>
              <a:rPr lang="zh-CN" altLang="en-US" sz="2400">
                <a:solidFill>
                  <a:schemeClr val="accent1"/>
                </a:solidFill>
              </a:rPr>
              <a:t> </a:t>
            </a:r>
            <a:r>
              <a:rPr lang="en-US" altLang="zh-CN" sz="2400">
                <a:solidFill>
                  <a:schemeClr val="accent1"/>
                </a:solidFill>
              </a:rPr>
              <a:t>have)</a:t>
            </a:r>
            <a:endParaRPr lang="en-US" sz="240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1"/>
                </a:solidFill>
              </a:rPr>
              <a:t>Experiment 1.6. Online experiment (magnificent</a:t>
            </a:r>
            <a:r>
              <a:rPr lang="zh-CN" altLang="en-US" sz="2400">
                <a:solidFill>
                  <a:schemeClr val="accent1"/>
                </a:solidFill>
              </a:rPr>
              <a:t> </a:t>
            </a:r>
            <a:r>
              <a:rPr lang="en-US" altLang="zh-CN" sz="2400">
                <a:solidFill>
                  <a:schemeClr val="accent1"/>
                </a:solidFill>
              </a:rPr>
              <a:t>to</a:t>
            </a:r>
            <a:r>
              <a:rPr lang="zh-CN" altLang="en-US" sz="2400">
                <a:solidFill>
                  <a:schemeClr val="accent1"/>
                </a:solidFill>
              </a:rPr>
              <a:t> </a:t>
            </a:r>
            <a:r>
              <a:rPr lang="en-US" altLang="zh-CN" sz="2400">
                <a:solidFill>
                  <a:schemeClr val="accent1"/>
                </a:solidFill>
              </a:rPr>
              <a:t>have)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72213-9F08-CEF0-CF3D-97D28DAD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EC2A93-71C5-CBBB-0651-489C4D97D2C9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EFDB52-4285-75B9-EB1C-949023E75F25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D5D5FB-66C1-DC48-ABC5-8485EC8F271C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060923-12DC-B914-5FF2-401582D7B4E6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B11938-232A-E685-981A-B1504591814F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72E1BC-19D3-2282-A7B1-58D669466202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3D18A9-82C3-0093-DFE2-213C7157D452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1772C0-586F-5878-0BFB-6058E73FEB28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5222BB-FAA3-C9E0-1A97-422AA9D335BD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9B7366D-8636-8DE1-FD0F-C0A18465DB4E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4916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Readability and Usefulness: Case Study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EE51-042B-769F-A469-9F60D3A5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430" y="1483385"/>
            <a:ext cx="10102818" cy="4330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Experiment 1.3. Case study (must have)</a:t>
            </a:r>
          </a:p>
          <a:p>
            <a:pPr marL="285750" indent="-285750" defTabSz="977900">
              <a:lnSpc>
                <a:spcPct val="70000"/>
              </a:lnSpc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altLang="zh-CN" sz="2200"/>
              <a:t>Case study gives people an intuitive feeling what the explanations may look like and how good the explanation is</a:t>
            </a:r>
          </a:p>
          <a:p>
            <a:pPr marL="285750" indent="-285750" defTabSz="9779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altLang="zh-CN" sz="2200"/>
              <a:t>It is always a must – no matter how well the other parts of the paper is written, reviewers and readers are always curious about what the explanations may look like</a:t>
            </a:r>
          </a:p>
          <a:p>
            <a:pPr marL="285750" indent="-285750" defTabSz="9779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/>
              <a:t>If a new type of explanation is created, better provide the case or illustrative example in the introduction or early in the method section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4893A-80D3-6CEE-6499-F30D1F88E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932" y="3915991"/>
            <a:ext cx="6423631" cy="2428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F88A82-788E-6FD9-469C-6B457B024EDB}"/>
              </a:ext>
            </a:extLst>
          </p:cNvPr>
          <p:cNvSpPr txBox="1"/>
          <p:nvPr/>
        </p:nvSpPr>
        <p:spPr>
          <a:xfrm>
            <a:off x="1316990" y="6615457"/>
            <a:ext cx="105058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Towards Explainable Conversational Recommendation,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Zhongxia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Xiting Wang, Xing Xie, Mehul Parsana,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Akshay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Soni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Xiang Ao,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Enhong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IJCAI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088D2-B247-001B-3E45-178898D2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F89D56-0D57-BD2F-B7FF-F8EEFF3D0570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3BE669-223E-6A12-27D3-227BDB640135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E8DEF5-651C-5E15-3EC2-3135942942A9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960EAA-61EA-2F45-43BD-45708C093B52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9DBEB0-6456-EA2F-849A-5843AF029F27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55348D-3119-EBFE-A5EF-FCA03792956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549696-7E7C-FC2C-116A-4EDA0786964B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909F16-9502-EF82-4F9E-8996860809AE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806A12-C9A4-BED9-A05D-CE8B95619C8C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07F6F4F-D9C9-48F1-7F05-0913CED4C9A3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4995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Readability and Usefulness: Case Study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EE51-042B-769F-A469-9F60D3A5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430" y="1483385"/>
            <a:ext cx="10102818" cy="4330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Experiment 1.3. Case study (must have)</a:t>
            </a:r>
          </a:p>
          <a:p>
            <a:pPr marL="285750" indent="-285750" defTabSz="977900">
              <a:lnSpc>
                <a:spcPct val="70000"/>
              </a:lnSpc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altLang="zh-CN" sz="2200"/>
              <a:t>Case study gives people an intuitive feeling what the explanations may look like and how good the explanation is</a:t>
            </a:r>
          </a:p>
          <a:p>
            <a:pPr marL="285750" indent="-285750" defTabSz="9779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altLang="zh-CN" sz="2200"/>
              <a:t>It is always a must – no matter how well the other parts of the paper is written, reviewers and readers are always curious about what the explanations may look like</a:t>
            </a:r>
          </a:p>
          <a:p>
            <a:pPr marL="285750" indent="-285750" defTabSz="9779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/>
              <a:t>If a new type of explanation is created, better provide the case or illustrative example in the introduction or early in the method section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088D2-B247-001B-3E45-178898D2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F89D56-0D57-BD2F-B7FF-F8EEFF3D0570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3BE669-223E-6A12-27D3-227BDB640135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E8DEF5-651C-5E15-3EC2-3135942942A9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960EAA-61EA-2F45-43BD-45708C093B52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9DBEB0-6456-EA2F-849A-5843AF029F27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55348D-3119-EBFE-A5EF-FCA03792956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549696-7E7C-FC2C-116A-4EDA0786964B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909F16-9502-EF82-4F9E-8996860809AE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806A12-C9A4-BED9-A05D-CE8B95619C8C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07F6F4F-D9C9-48F1-7F05-0913CED4C9A3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1965232-ABC2-CB3E-43E6-F0C5C80278F5}"/>
              </a:ext>
            </a:extLst>
          </p:cNvPr>
          <p:cNvSpPr txBox="1"/>
          <p:nvPr/>
        </p:nvSpPr>
        <p:spPr>
          <a:xfrm>
            <a:off x="289378" y="6581001"/>
            <a:ext cx="11613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Personalized Chit-Chat Generation for Recommendation Using External Chat Corpora, Changyu Chen, Xiting Wang, Xiaoyuan Yi, Fangzhao Wu, Xing Xie, Rui Yan,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KDD (ADS track)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2022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16C3D3-9A8E-7DFE-1BA2-620A3E54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039" y="3599527"/>
            <a:ext cx="7590410" cy="297539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8EF7C3-1C59-94BC-69B1-08980A61F8A3}"/>
              </a:ext>
            </a:extLst>
          </p:cNvPr>
          <p:cNvCxnSpPr>
            <a:cxnSpLocks/>
          </p:cNvCxnSpPr>
          <p:nvPr/>
        </p:nvCxnSpPr>
        <p:spPr>
          <a:xfrm flipV="1">
            <a:off x="2777350" y="4102668"/>
            <a:ext cx="486148" cy="3582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A6BA6D6-6B84-39FD-4D73-406A8C103C6D}"/>
              </a:ext>
            </a:extLst>
          </p:cNvPr>
          <p:cNvSpPr txBox="1"/>
          <p:nvPr/>
        </p:nvSpPr>
        <p:spPr>
          <a:xfrm>
            <a:off x="1215762" y="4547804"/>
            <a:ext cx="2201180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/>
              <a:t>Summarize </a:t>
            </a:r>
            <a:r>
              <a:rPr lang="en-US" b="1">
                <a:solidFill>
                  <a:srgbClr val="C00000"/>
                </a:solidFill>
              </a:rPr>
              <a:t>user interest </a:t>
            </a:r>
            <a:r>
              <a:rPr lang="en-US"/>
              <a:t>with frequent words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1F01A0-C34D-670E-9369-549073B7D0D5}"/>
              </a:ext>
            </a:extLst>
          </p:cNvPr>
          <p:cNvCxnSpPr>
            <a:cxnSpLocks/>
          </p:cNvCxnSpPr>
          <p:nvPr/>
        </p:nvCxnSpPr>
        <p:spPr>
          <a:xfrm>
            <a:off x="3020424" y="4929126"/>
            <a:ext cx="243074" cy="464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0A863C-CE81-CF44-F409-4267FB1EA30B}"/>
              </a:ext>
            </a:extLst>
          </p:cNvPr>
          <p:cNvCxnSpPr>
            <a:cxnSpLocks/>
          </p:cNvCxnSpPr>
          <p:nvPr/>
        </p:nvCxnSpPr>
        <p:spPr>
          <a:xfrm>
            <a:off x="2610906" y="5228631"/>
            <a:ext cx="652592" cy="4636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1122995-971E-E476-9CBB-0553CC97D780}"/>
              </a:ext>
            </a:extLst>
          </p:cNvPr>
          <p:cNvSpPr txBox="1"/>
          <p:nvPr/>
        </p:nvSpPr>
        <p:spPr>
          <a:xfrm>
            <a:off x="10266957" y="4685320"/>
            <a:ext cx="2121798" cy="14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/>
              <a:t>Show </a:t>
            </a:r>
            <a:r>
              <a:rPr lang="en-US" altLang="zh-CN" b="1">
                <a:solidFill>
                  <a:srgbClr val="C00000"/>
                </a:solidFill>
              </a:rPr>
              <a:t>personalization</a:t>
            </a:r>
            <a:r>
              <a:rPr lang="en-US" altLang="zh-CN"/>
              <a:t> capabilities by highlighting words related with user interests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47930C-EA11-2E5C-297D-97DBFE36EA10}"/>
              </a:ext>
            </a:extLst>
          </p:cNvPr>
          <p:cNvCxnSpPr>
            <a:cxnSpLocks/>
          </p:cNvCxnSpPr>
          <p:nvPr/>
        </p:nvCxnSpPr>
        <p:spPr>
          <a:xfrm flipH="1" flipV="1">
            <a:off x="10078301" y="4536504"/>
            <a:ext cx="516935" cy="3747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3A16EC-738C-899C-FF7D-B717DD20D7DC}"/>
              </a:ext>
            </a:extLst>
          </p:cNvPr>
          <p:cNvCxnSpPr>
            <a:cxnSpLocks/>
          </p:cNvCxnSpPr>
          <p:nvPr/>
        </p:nvCxnSpPr>
        <p:spPr>
          <a:xfrm flipH="1" flipV="1">
            <a:off x="7625387" y="5267828"/>
            <a:ext cx="2772183" cy="1926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9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729F099-C6B8-E936-57F9-6D5B812A16F2}"/>
              </a:ext>
            </a:extLst>
          </p:cNvPr>
          <p:cNvSpPr txBox="1">
            <a:spLocks/>
          </p:cNvSpPr>
          <p:nvPr/>
        </p:nvSpPr>
        <p:spPr>
          <a:xfrm>
            <a:off x="1794430" y="1483385"/>
            <a:ext cx="10102818" cy="433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Experiment 1.3. Case study (must have)</a:t>
            </a:r>
          </a:p>
          <a:p>
            <a:pPr marL="285750" indent="-285750"/>
            <a:r>
              <a:rPr lang="en-US" altLang="zh-CN" sz="2400"/>
              <a:t>If the type of the explanation is the same (e.g., textual), it would also be beneficial to compare with existing explanations and clearly state the benefits</a:t>
            </a: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Case Study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A86BF-2902-0039-9394-EC328DDF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80" y="3012323"/>
            <a:ext cx="8682718" cy="2820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6F5AB0-51A0-DEE8-C93B-618B96FECC00}"/>
              </a:ext>
            </a:extLst>
          </p:cNvPr>
          <p:cNvSpPr txBox="1"/>
          <p:nvPr/>
        </p:nvSpPr>
        <p:spPr>
          <a:xfrm>
            <a:off x="1030515" y="6601935"/>
            <a:ext cx="105827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Co-Attentive Multi-Task Learning for Explainable Recommendation,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Zhongxia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Xiting Wang, Xing Xie, Tong Wu,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Guoqin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Bu,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Yining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Enhong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IJCAI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D0F00-21B4-9993-FD0F-B73D08183C29}"/>
              </a:ext>
            </a:extLst>
          </p:cNvPr>
          <p:cNvSpPr txBox="1"/>
          <p:nvPr/>
        </p:nvSpPr>
        <p:spPr>
          <a:xfrm>
            <a:off x="4095963" y="5966121"/>
            <a:ext cx="5787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Benefits: </a:t>
            </a:r>
            <a:r>
              <a:rPr lang="en-US" altLang="zh-CN" b="1">
                <a:solidFill>
                  <a:srgbClr val="C00000"/>
                </a:solidFill>
              </a:rPr>
              <a:t>fully generated, informative</a:t>
            </a:r>
            <a:r>
              <a:rPr lang="en-US" altLang="zh-CN"/>
              <a:t>, personalized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679B4-0E4F-FF96-BAA9-C6C660A2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9F1577-187D-68EE-5AA7-7DC93FBA706C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5396B3-43B3-902D-7D4B-8ABBE2223BD7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3A6B26-9B56-9CB4-3E89-7BFD4D7DD0A3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0E50AF-CD40-D1FD-D174-145E2355DC03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E7347A-725F-B8CC-F6C1-962AD7E5F3DE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4D66A1-FCA8-C953-BAB7-7A96318B70F5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9A1189-90BA-9A13-CF48-EC6FD69309F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4D3465-7BE6-0022-CE66-0F86262FA09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7CC847-C161-785C-24CB-272A3BD09EBC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2DBEE9A-66B2-3959-21E7-287F9D7353C0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6657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729F099-C6B8-E936-57F9-6D5B812A16F2}"/>
              </a:ext>
            </a:extLst>
          </p:cNvPr>
          <p:cNvSpPr txBox="1">
            <a:spLocks/>
          </p:cNvSpPr>
          <p:nvPr/>
        </p:nvSpPr>
        <p:spPr>
          <a:xfrm>
            <a:off x="1794430" y="1483385"/>
            <a:ext cx="10102818" cy="433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Experiment 1.3. Case study (must have)</a:t>
            </a:r>
          </a:p>
          <a:p>
            <a:pPr marL="285750" indent="-285750"/>
            <a:r>
              <a:rPr lang="en-US" altLang="zh-CN" sz="2400"/>
              <a:t>If the type of the explanation is the same (e.g., textual), it would also be beneficial to compare with existing explanations and clearly state the benefits</a:t>
            </a: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Case Study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679B4-0E4F-FF96-BAA9-C6C660A2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9F1577-187D-68EE-5AA7-7DC93FBA706C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5396B3-43B3-902D-7D4B-8ABBE2223BD7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3A6B26-9B56-9CB4-3E89-7BFD4D7DD0A3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0E50AF-CD40-D1FD-D174-145E2355DC03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E7347A-725F-B8CC-F6C1-962AD7E5F3DE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4D66A1-FCA8-C953-BAB7-7A96318B70F5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9A1189-90BA-9A13-CF48-EC6FD69309F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4D3465-7BE6-0022-CE66-0F86262FA09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7CC847-C161-785C-24CB-272A3BD09EBC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2DBEE9A-66B2-3959-21E7-287F9D7353C0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AE3ED0C-EE12-B657-02D0-631ADFB5D490}"/>
              </a:ext>
            </a:extLst>
          </p:cNvPr>
          <p:cNvSpPr txBox="1"/>
          <p:nvPr/>
        </p:nvSpPr>
        <p:spPr>
          <a:xfrm>
            <a:off x="2959662" y="6125346"/>
            <a:ext cx="795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Benefits:</a:t>
            </a:r>
            <a:r>
              <a:rPr lang="en-US" altLang="zh-CN" b="1">
                <a:solidFill>
                  <a:srgbClr val="C00000"/>
                </a:solidFill>
              </a:rPr>
              <a:t> can lead to the correct item by disambiguation, more persuasive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BA8C34-9382-AB3C-6F48-E7A3BA1B5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830" y="2867970"/>
            <a:ext cx="5530564" cy="30893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D8D25C-1853-99E9-0AE0-DC114D2826CE}"/>
              </a:ext>
            </a:extLst>
          </p:cNvPr>
          <p:cNvSpPr txBox="1"/>
          <p:nvPr/>
        </p:nvSpPr>
        <p:spPr>
          <a:xfrm>
            <a:off x="126663" y="6626630"/>
            <a:ext cx="12127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Multi-level Recommendation Reasoning over Knowledge Graphs with Reinforcement Learning,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Xiting Wang,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Kunpeng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Liu,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Dongjie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Wang, Le Wu,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Yanjie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Fu, Xing Xie,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The Web Conference</a:t>
            </a:r>
            <a:r>
              <a:rPr lang="en-US" sz="12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4037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10E4324-4F78-1498-3190-C0C172D95A1D}"/>
              </a:ext>
            </a:extLst>
          </p:cNvPr>
          <p:cNvSpPr txBox="1">
            <a:spLocks/>
          </p:cNvSpPr>
          <p:nvPr/>
        </p:nvSpPr>
        <p:spPr>
          <a:xfrm>
            <a:off x="1798769" y="1480718"/>
            <a:ext cx="10259931" cy="583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Experiment 1.3. Case study (must have)</a:t>
            </a:r>
          </a:p>
          <a:p>
            <a:pPr marL="285750" indent="-285750"/>
            <a:r>
              <a:rPr lang="en-US" altLang="zh-CN" sz="2400" b="1"/>
              <a:t>Pros</a:t>
            </a:r>
            <a:r>
              <a:rPr lang="en-US" altLang="zh-CN" sz="2400"/>
              <a:t>: all types of benefits are okay, usually intuitive and persuasive</a:t>
            </a:r>
          </a:p>
          <a:p>
            <a:pPr marL="285750" indent="-285750"/>
            <a:r>
              <a:rPr lang="en-US" altLang="zh-CN" sz="2400" b="1"/>
              <a:t>Cons</a:t>
            </a:r>
            <a:r>
              <a:rPr lang="en-US" altLang="zh-CN" sz="2400"/>
              <a:t>: questions about “</a:t>
            </a:r>
            <a:r>
              <a:rPr lang="en-US" altLang="zh-CN" sz="2400" b="1"/>
              <a:t>cherry-pick</a:t>
            </a:r>
            <a:r>
              <a:rPr lang="en-US" altLang="zh-CN" sz="2400"/>
              <a:t>” - did you deliberately pick a good case? How can we be sure of the overall quality? </a:t>
            </a:r>
          </a:p>
          <a:p>
            <a:pPr marL="0" indent="0">
              <a:buNone/>
            </a:pPr>
            <a:r>
              <a:rPr lang="en-US" altLang="zh-CN" sz="2000"/>
              <a:t>Cherry-pick is more difficult than we may image, so being able to pick two or more cases that clearly prove the suggested benefits is meaningful</a:t>
            </a:r>
          </a:p>
          <a:p>
            <a:pPr marL="285750" indent="-285750"/>
            <a:r>
              <a:rPr lang="en-US" altLang="zh-CN" sz="2400" b="1">
                <a:solidFill>
                  <a:schemeClr val="accent1"/>
                </a:solidFill>
              </a:rPr>
              <a:t>Suggestions</a:t>
            </a:r>
            <a:r>
              <a:rPr lang="en-US" altLang="zh-CN" sz="2400">
                <a:solidFill>
                  <a:schemeClr val="accent1"/>
                </a:solidFill>
              </a:rPr>
              <a:t> about further improvement</a:t>
            </a:r>
          </a:p>
          <a:p>
            <a:pPr marL="742950" lvl="1" indent="-285750"/>
            <a:r>
              <a:rPr lang="en-US" altLang="zh-CN" sz="2000" b="1">
                <a:solidFill>
                  <a:schemeClr val="accent1"/>
                </a:solidFill>
              </a:rPr>
              <a:t>Individual cases</a:t>
            </a:r>
          </a:p>
          <a:p>
            <a:pPr marL="1028700">
              <a:spcBef>
                <a:spcPts val="0"/>
              </a:spcBef>
            </a:pPr>
            <a:r>
              <a:rPr lang="zh-CN" sz="180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Better explain why the case is picked </a:t>
            </a:r>
            <a:r>
              <a:rPr lang="en-US" altLang="zh-CN" sz="180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zh-CN" sz="180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random; wrong/correct case</a:t>
            </a:r>
            <a:r>
              <a:rPr lang="en-US" altLang="zh-CN" sz="180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zh-CN" sz="180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; worst/best performance; clustering center</a:t>
            </a:r>
          </a:p>
          <a:p>
            <a:pPr marL="1028700">
              <a:spcBef>
                <a:spcPts val="0"/>
              </a:spcBef>
            </a:pPr>
            <a:r>
              <a:rPr lang="zh-CN" sz="180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Consistent example for explaining and showing all aspects of explanations</a:t>
            </a:r>
          </a:p>
          <a:p>
            <a:pPr marL="1028700">
              <a:spcBef>
                <a:spcPts val="0"/>
              </a:spcBef>
            </a:pPr>
            <a:r>
              <a:rPr lang="zh-CN" sz="180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More comprehensive information (visualization) so that it is clear that the result cannot be easily hacked</a:t>
            </a:r>
          </a:p>
          <a:p>
            <a:pPr marL="1028700">
              <a:spcBef>
                <a:spcPts val="0"/>
              </a:spcBef>
            </a:pPr>
            <a:r>
              <a:rPr lang="zh-CN" sz="180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Maybe we can provide all explanations as an appendix in the future</a:t>
            </a:r>
          </a:p>
          <a:p>
            <a:pPr marL="742950" lvl="1" indent="-285750"/>
            <a:r>
              <a:rPr lang="en-US" altLang="zh-CN" sz="2000" b="1">
                <a:solidFill>
                  <a:schemeClr val="accent1"/>
                </a:solidFill>
              </a:rPr>
              <a:t>Global summarization</a:t>
            </a:r>
            <a:r>
              <a:rPr lang="en-US" altLang="zh-CN" sz="2000">
                <a:solidFill>
                  <a:schemeClr val="accent1"/>
                </a:solidFill>
              </a:rPr>
              <a:t>: clustering of explanations, histogram of selected features</a:t>
            </a: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Case Study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085C7-6C7C-C0D8-B922-E9864E2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BB5017-8E10-697C-7088-DC41D6055023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A240B0-5E59-A208-AB52-43F17B2B4844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DCFEBC-1309-F63D-E6C7-0F491AF2D5E9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E177BE-890F-3743-5283-B73ED549E45C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480440-4343-3C87-F2C5-D1DD1BB1AC97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1B6645-049C-D514-9A66-4B9EBDE64B3B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C24426-0906-AA4F-161C-261A414C8A9F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AC19C4-A2A2-F902-EE5D-803C1B06CCE0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CCB8DE-E519-B494-AA9A-D1CDA97BF1BA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8D1D0F9-DF72-8A9E-3B4B-EA3CC7F53CA0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3037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171BC8-EE74-C4A4-15C3-E01546661DAD}"/>
              </a:ext>
            </a:extLst>
          </p:cNvPr>
          <p:cNvSpPr txBox="1"/>
          <p:nvPr/>
        </p:nvSpPr>
        <p:spPr>
          <a:xfrm>
            <a:off x="1115617" y="6581001"/>
            <a:ext cx="99607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Towards a Deep and Unified Understanding of Deep Neural Models in NLP,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Chaoyu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Guan, Xiting Wang,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Quanshi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Zhang,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Runjin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Di He, Xing Xie,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ICML</a:t>
            </a:r>
            <a:r>
              <a:rPr lang="en-US" sz="12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61B8C-7B2C-CD42-BB11-D6894E31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70" y="1386630"/>
            <a:ext cx="7837714" cy="3143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C0E30-EEF4-D07E-9E46-0027673FF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998" y="4484652"/>
            <a:ext cx="7347858" cy="20272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2FA8F2-A199-0BAC-BD07-867DA2FAC045}"/>
              </a:ext>
            </a:extLst>
          </p:cNvPr>
          <p:cNvSpPr txBox="1"/>
          <p:nvPr/>
        </p:nvSpPr>
        <p:spPr>
          <a:xfrm>
            <a:off x="9707384" y="5116026"/>
            <a:ext cx="2488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/>
              <a:t>Global summarization: </a:t>
            </a:r>
            <a:r>
              <a:rPr lang="en-US" altLang="zh-CN"/>
              <a:t>histograms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93178C-AD3A-DAED-5206-303BEC296FB7}"/>
              </a:ext>
            </a:extLst>
          </p:cNvPr>
          <p:cNvSpPr txBox="1"/>
          <p:nvPr/>
        </p:nvSpPr>
        <p:spPr>
          <a:xfrm>
            <a:off x="9786784" y="2429804"/>
            <a:ext cx="2488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/>
              <a:t>Individual cases: </a:t>
            </a:r>
            <a:r>
              <a:rPr lang="en-US" altLang="zh-CN"/>
              <a:t>informative visualization &amp; random sampling for cases</a:t>
            </a:r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C9DE02A-447E-F4E9-0BA2-B20D939325C1}"/>
              </a:ext>
            </a:extLst>
          </p:cNvPr>
          <p:cNvSpPr/>
          <p:nvPr/>
        </p:nvSpPr>
        <p:spPr>
          <a:xfrm>
            <a:off x="9515212" y="1704406"/>
            <a:ext cx="384344" cy="2678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E769CD7-534D-0F2A-317F-FABF8BF9A067}"/>
              </a:ext>
            </a:extLst>
          </p:cNvPr>
          <p:cNvSpPr/>
          <p:nvPr/>
        </p:nvSpPr>
        <p:spPr>
          <a:xfrm>
            <a:off x="9496357" y="4700222"/>
            <a:ext cx="384344" cy="14728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5A0C4-2EB5-656C-68BC-79A85FC4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58C96E-4CC1-7759-A106-05F644F97ECB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EE9233-0504-6772-CC31-3AA15FC4DF7C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E0D810-E741-3EF6-4EE7-9375BCFE4031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A0AB8A-700E-A9B8-C54A-28482955364F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33E45B-B898-AAA7-EE0A-35302BD8C00F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4DDCB5-2559-526B-5136-92FF696BB3BD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5C9AA8-7820-CFAD-2FE2-939FF557D0F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424A63-5F27-213E-F042-DE9036B614DE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EB8E4E-BF04-AFCB-462A-17885978DE7C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BA00008-C568-EF99-B891-BA8A76506B44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5765586-5D0F-F84C-0AFA-9DBBAF5B3ED1}"/>
              </a:ext>
            </a:extLst>
          </p:cNvPr>
          <p:cNvSpPr txBox="1">
            <a:spLocks/>
          </p:cNvSpPr>
          <p:nvPr/>
        </p:nvSpPr>
        <p:spPr>
          <a:xfrm>
            <a:off x="1786070" y="136525"/>
            <a:ext cx="8729530" cy="110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r>
              <a:rPr lang="en-US" sz="4400"/>
              <a:t>ICML Paper Only with Case Studies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D78388-37B9-7689-C2D9-370E562A9E08}"/>
              </a:ext>
            </a:extLst>
          </p:cNvPr>
          <p:cNvSpPr txBox="1"/>
          <p:nvPr/>
        </p:nvSpPr>
        <p:spPr>
          <a:xfrm>
            <a:off x="1089574" y="6590760"/>
            <a:ext cx="107976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Self-explaining deep models with logic rule reasoning,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Seungeon Lee, Xiting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Sungwon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Han, Eunji Lee, Xiaoyuan Yi, Xing Xie, Meeyoung Cha,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Arxiv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(To Appear)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A39C2C-E5D5-6D9D-72EC-73B14C240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55" y="2092561"/>
            <a:ext cx="10355446" cy="40663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D405-C113-EAD6-9C85-095D0BCE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8C4640-DDB2-6336-B35A-8D788A5D8C3D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90ACBB-F6FF-F680-7B70-397625B2CAB3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C76CD2-8F77-11FA-36F6-39E47AA19F69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9D1030-0824-0329-BA60-C41EF2CA22C1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07F459-D530-2A3B-1159-8AF3C0BB50F7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731054-0C27-B74D-7CD4-3B83EAC0F591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8EED2C-0784-529C-3727-DBBADCEE0797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65CB44-962A-F723-A8F5-98F79BF9C9E2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37EA70-D251-C831-5055-1F436259E990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8875E18-7785-71E2-106D-123D68E232E0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DF38707C-1028-806D-BC7B-F5B1A9E3DD32}"/>
              </a:ext>
            </a:extLst>
          </p:cNvPr>
          <p:cNvSpPr txBox="1">
            <a:spLocks/>
          </p:cNvSpPr>
          <p:nvPr/>
        </p:nvSpPr>
        <p:spPr>
          <a:xfrm>
            <a:off x="1786070" y="136525"/>
            <a:ext cx="8729530" cy="110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r>
              <a:rPr lang="en-US" sz="4400"/>
              <a:t>ICML Paper Only with Case Studies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8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Quantitative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EE51-042B-769F-A469-9F60D3A5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069" y="1355436"/>
            <a:ext cx="10113831" cy="4821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/>
              <a:t>Quantitative experiment is a good supplement for case studies and can be a major experiment if carefully designed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b="1"/>
              <a:t>Experiment 1.4.1: Noisy ground-truth explanations</a:t>
            </a:r>
          </a:p>
          <a:p>
            <a:pPr>
              <a:lnSpc>
                <a:spcPct val="70000"/>
              </a:lnSpc>
            </a:pPr>
            <a:r>
              <a:rPr lang="zh-CN" sz="2400">
                <a:effectLst/>
                <a:latin typeface="Calibri" panose="020F0502020204030204" pitchFamily="34" charset="0"/>
              </a:rPr>
              <a:t>When there are other explanability related signals in the dataset, we m</a:t>
            </a:r>
            <a:r>
              <a:rPr lang="en-US" altLang="zh-CN" sz="2400">
                <a:latin typeface="Calibri" panose="020F0502020204030204" pitchFamily="34" charset="0"/>
              </a:rPr>
              <a:t>ay treat them as </a:t>
            </a:r>
            <a:r>
              <a:rPr lang="en-US" altLang="zh-CN" sz="2400" b="1">
                <a:latin typeface="Calibri" panose="020F0502020204030204" pitchFamily="34" charset="0"/>
              </a:rPr>
              <a:t>a (noisy) ground-truth</a:t>
            </a:r>
            <a:r>
              <a:rPr lang="en-US" altLang="zh-CN" sz="2400">
                <a:latin typeface="Calibri" panose="020F0502020204030204" pitchFamily="34" charset="0"/>
              </a:rPr>
              <a:t>, and </a:t>
            </a:r>
            <a:r>
              <a:rPr lang="zh-CN" sz="2400">
                <a:effectLst/>
                <a:latin typeface="Calibri" panose="020F0502020204030204" pitchFamily="34" charset="0"/>
              </a:rPr>
              <a:t>use supervised learning evaluation metrics based on the form of explanations</a:t>
            </a:r>
            <a:endParaRPr lang="en-US" altLang="zh-CN" sz="2400">
              <a:effectLst/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zh-CN" sz="2400" b="1">
                <a:effectLst/>
                <a:latin typeface="Calibri" panose="020F0502020204030204" pitchFamily="34" charset="0"/>
              </a:rPr>
              <a:t>Example 1</a:t>
            </a:r>
            <a:r>
              <a:rPr lang="zh-CN" sz="2400">
                <a:effectLst/>
                <a:latin typeface="Calibri" panose="020F0502020204030204" pitchFamily="34" charset="0"/>
              </a:rPr>
              <a:t>: Treating</a:t>
            </a:r>
            <a:r>
              <a:rPr lang="en-US" altLang="zh-CN" sz="2400">
                <a:effectLst/>
                <a:latin typeface="Calibri" panose="020F0502020204030204" pitchFamily="34" charset="0"/>
              </a:rPr>
              <a:t> the textual </a:t>
            </a:r>
            <a:r>
              <a:rPr lang="zh-CN" sz="2400">
                <a:effectLst/>
                <a:latin typeface="Calibri" panose="020F0502020204030204" pitchFamily="34" charset="0"/>
              </a:rPr>
              <a:t>reviews</a:t>
            </a:r>
            <a:r>
              <a:rPr lang="en-US" altLang="zh-CN" sz="2400">
                <a:effectLst/>
                <a:latin typeface="Calibri" panose="020F0502020204030204" pitchFamily="34" charset="0"/>
              </a:rPr>
              <a:t> of users </a:t>
            </a:r>
            <a:r>
              <a:rPr lang="zh-CN" sz="2400">
                <a:effectLst/>
                <a:latin typeface="Calibri" panose="020F0502020204030204" pitchFamily="34" charset="0"/>
              </a:rPr>
              <a:t>as ground-truth explanations</a:t>
            </a:r>
            <a:r>
              <a:rPr lang="en-US" altLang="zh-CN" sz="2400">
                <a:effectLst/>
                <a:latin typeface="Calibri" panose="020F0502020204030204" pitchFamily="34" charset="0"/>
              </a:rPr>
              <a:t>, evaluate with </a:t>
            </a:r>
            <a:r>
              <a:rPr lang="zh-CN" sz="2400">
                <a:effectLst/>
                <a:latin typeface="Calibri" panose="020F0502020204030204" pitchFamily="34" charset="0"/>
              </a:rPr>
              <a:t> BLEU/ROUGE</a:t>
            </a:r>
          </a:p>
          <a:p>
            <a:pPr marL="1143000" lvl="1">
              <a:spcBef>
                <a:spcPts val="0"/>
              </a:spcBef>
            </a:pPr>
            <a:endParaRPr lang="zh-CN" sz="1600">
              <a:effectLst/>
              <a:latin typeface="Calibri" panose="020F0502020204030204" pitchFamily="34" charset="0"/>
            </a:endParaRPr>
          </a:p>
          <a:p>
            <a:pPr marL="742950" lvl="1" indent="-28575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A113B-EB2D-5399-245C-A1D15C1DC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507" y="4058697"/>
            <a:ext cx="7829097" cy="2640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E5164-6E17-8B48-91C6-A854910E7F45}"/>
              </a:ext>
            </a:extLst>
          </p:cNvPr>
          <p:cNvSpPr txBox="1"/>
          <p:nvPr/>
        </p:nvSpPr>
        <p:spPr>
          <a:xfrm>
            <a:off x="1030515" y="6601935"/>
            <a:ext cx="105827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Co-Attentive Multi-Task Learning for Explainable Recommendation,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Zhongxia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Xiting Wang, Xing Xie, Tong Wu,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Guoqin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Bu,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Yining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Enhong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IJCAI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51BF7-BA59-6735-4989-23F4BA09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D6D2CA-0C7F-877E-26E4-AA72BC772FDB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D656D8-5484-B4E5-E6F4-55BD25267992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F70BA1-2ED7-8249-F10E-0061B6848DD8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B00614-27BC-8A8B-D34E-5800B3EE2607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84429C-B10D-80CF-416E-69D82CA4E901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52EC1D-9287-FAA0-5139-38937FE97F75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CDE79C-DCF5-1722-883B-DF340602B923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78FB8E-483C-169C-4A43-68F0D46CCC04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B53047-660A-BAEC-D808-FFF548A1E461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2422F88-B047-0D86-7B9C-55D872F0770B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7115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D18C-2851-4E9D-966B-B88D1EBE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badi" panose="020B0604020104020204" pitchFamily="34" charset="0"/>
              </a:rPr>
              <a:t>Explainable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6A544-D8E5-42C1-B326-25A70147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64" y="1497789"/>
            <a:ext cx="10302947" cy="4648103"/>
          </a:xfrm>
        </p:spPr>
        <p:txBody>
          <a:bodyPr>
            <a:normAutofit/>
          </a:bodyPr>
          <a:lstStyle/>
          <a:p>
            <a:r>
              <a:rPr lang="en-US" sz="2700"/>
              <a:t>Definition: a recommender system that explains </a:t>
            </a:r>
            <a:r>
              <a:rPr lang="en-US" sz="2700" i="1"/>
              <a:t>why</a:t>
            </a:r>
            <a:r>
              <a:rPr lang="en-US" sz="2700"/>
              <a:t> an item is recommended</a:t>
            </a:r>
          </a:p>
          <a:p>
            <a:r>
              <a:rPr lang="en-US" sz="2700"/>
              <a:t>Why explainable recommendation?</a:t>
            </a:r>
          </a:p>
          <a:p>
            <a:pPr lvl="1"/>
            <a:r>
              <a:rPr lang="en-US" sz="2300"/>
              <a:t>Essential to make recommender systems human-like</a:t>
            </a:r>
          </a:p>
          <a:p>
            <a:pPr lvl="1"/>
            <a:r>
              <a:rPr lang="en-US" altLang="zh-CN" sz="2300"/>
              <a:t>S</a:t>
            </a:r>
            <a:r>
              <a:rPr lang="en-US" sz="2300"/>
              <a:t>ignificant potential in increasing recommendation adopt ratio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B6B81-552B-419E-853E-9F15FA8E9FC8}"/>
              </a:ext>
            </a:extLst>
          </p:cNvPr>
          <p:cNvSpPr txBox="1"/>
          <p:nvPr/>
        </p:nvSpPr>
        <p:spPr>
          <a:xfrm>
            <a:off x="1395615" y="3903649"/>
            <a:ext cx="471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C00000"/>
                </a:solidFill>
              </a:rPr>
              <a:t>Traditional Recommendation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D3A7E-2CAF-46C1-977F-2F88920DFDDF}"/>
              </a:ext>
            </a:extLst>
          </p:cNvPr>
          <p:cNvSpPr txBox="1"/>
          <p:nvPr/>
        </p:nvSpPr>
        <p:spPr>
          <a:xfrm>
            <a:off x="6516762" y="3919584"/>
            <a:ext cx="471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C00000"/>
                </a:solidFill>
              </a:rPr>
              <a:t>Explainable Recommendation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87504-793F-4152-A90D-737D6BE57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19"/>
          <a:stretch/>
        </p:blipFill>
        <p:spPr>
          <a:xfrm>
            <a:off x="7710591" y="4860553"/>
            <a:ext cx="2482635" cy="2743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5C2C51-780B-4D8D-B6D5-A59A172B3BFF}"/>
              </a:ext>
            </a:extLst>
          </p:cNvPr>
          <p:cNvSpPr/>
          <p:nvPr/>
        </p:nvSpPr>
        <p:spPr>
          <a:xfrm>
            <a:off x="7655690" y="5225164"/>
            <a:ext cx="42506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333333"/>
                </a:solidFill>
              </a:rPr>
              <a:t>Their </a:t>
            </a:r>
            <a:r>
              <a:rPr lang="en-US" sz="1600" b="1">
                <a:solidFill>
                  <a:srgbClr val="0000DA"/>
                </a:solidFill>
              </a:rPr>
              <a:t>tan </a:t>
            </a:r>
            <a:r>
              <a:rPr lang="en-US" sz="1600" b="1" err="1">
                <a:solidFill>
                  <a:srgbClr val="0000DA"/>
                </a:solidFill>
              </a:rPr>
              <a:t>tan</a:t>
            </a:r>
            <a:r>
              <a:rPr lang="en-US" sz="1600" b="1">
                <a:solidFill>
                  <a:srgbClr val="0000DA"/>
                </a:solidFill>
              </a:rPr>
              <a:t> noodles</a:t>
            </a:r>
            <a:r>
              <a:rPr lang="en-US" sz="1600">
                <a:solidFill>
                  <a:srgbClr val="333333"/>
                </a:solidFill>
              </a:rPr>
              <a:t> are made of magic. The chili oil is really appetizing. </a:t>
            </a:r>
            <a:r>
              <a:rPr lang="en-US" sz="1600" b="1">
                <a:solidFill>
                  <a:srgbClr val="0000DA"/>
                </a:solidFill>
              </a:rPr>
              <a:t>Prices</a:t>
            </a:r>
            <a:r>
              <a:rPr lang="en-US" sz="1600">
                <a:solidFill>
                  <a:srgbClr val="333333"/>
                </a:solidFill>
              </a:rPr>
              <a:t> are reasonable.</a:t>
            </a:r>
            <a:endParaRPr lang="en-US" altLang="zh-CN" sz="1600">
              <a:solidFill>
                <a:srgbClr val="333333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1600">
                <a:solidFill>
                  <a:srgbClr val="333333"/>
                </a:solidFill>
              </a:rPr>
              <a:t>Similar with </a:t>
            </a:r>
            <a:r>
              <a:rPr lang="en-US" sz="1600" b="1" err="1">
                <a:solidFill>
                  <a:srgbClr val="0000DA"/>
                </a:solidFill>
              </a:rPr>
              <a:t>Thy’s</a:t>
            </a:r>
            <a:r>
              <a:rPr lang="en-US" sz="1600" b="1">
                <a:solidFill>
                  <a:srgbClr val="0000DA"/>
                </a:solidFill>
              </a:rPr>
              <a:t> Noodles</a:t>
            </a:r>
            <a:r>
              <a:rPr lang="en-US" sz="1600">
                <a:solidFill>
                  <a:srgbClr val="333333"/>
                </a:solidFill>
              </a:rPr>
              <a:t>, which you may like.</a:t>
            </a:r>
          </a:p>
        </p:txBody>
      </p:sp>
      <p:pic>
        <p:nvPicPr>
          <p:cNvPr id="8" name="Picture 2" descr="Photo of Chili House SF - San Francisco, CA, United States. 7. Tan Tan Noodles">
            <a:extLst>
              <a:ext uri="{FF2B5EF4-FFF2-40B4-BE49-F238E27FC236}">
                <a16:creationId xmlns:a16="http://schemas.microsoft.com/office/drawing/2014/main" id="{60F0CEB3-066A-4B66-B812-98811870D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9914"/>
          <a:stretch/>
        </p:blipFill>
        <p:spPr bwMode="auto">
          <a:xfrm>
            <a:off x="5930153" y="4488971"/>
            <a:ext cx="164456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D80D15-12E0-45EF-BF57-67B7D7F2D48A}"/>
              </a:ext>
            </a:extLst>
          </p:cNvPr>
          <p:cNvSpPr/>
          <p:nvPr/>
        </p:nvSpPr>
        <p:spPr>
          <a:xfrm>
            <a:off x="7652839" y="4520748"/>
            <a:ext cx="256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DA"/>
                </a:solidFill>
              </a:rPr>
              <a:t>Fog Harbor Fish House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6DA5B-92BE-4A6F-8083-E4AE657092F3}"/>
              </a:ext>
            </a:extLst>
          </p:cNvPr>
          <p:cNvSpPr/>
          <p:nvPr/>
        </p:nvSpPr>
        <p:spPr>
          <a:xfrm>
            <a:off x="2895944" y="4381249"/>
            <a:ext cx="6463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endParaRPr lang="en-US" sz="2000" b="1">
              <a:solidFill>
                <a:srgbClr val="0000DA"/>
              </a:solidFill>
            </a:endParaRPr>
          </a:p>
          <a:p>
            <a:pPr marL="457200" indent="-457200">
              <a:buAutoNum type="arabicPeriod"/>
            </a:pPr>
            <a:endParaRPr lang="en-US" sz="2000" b="1">
              <a:solidFill>
                <a:srgbClr val="0000DA"/>
              </a:solidFill>
            </a:endParaRPr>
          </a:p>
          <a:p>
            <a:pPr marL="457200" indent="-457200">
              <a:buAutoNum type="arabicPeriod"/>
            </a:pPr>
            <a:endParaRPr lang="en-US" sz="2000" b="1">
              <a:solidFill>
                <a:srgbClr val="0000DA"/>
              </a:solidFill>
            </a:endParaRPr>
          </a:p>
          <a:p>
            <a:endParaRPr lang="en-US" sz="2000" b="1">
              <a:solidFill>
                <a:srgbClr val="0000D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289BD-326B-46F8-B8F8-1EF9656A08FB}"/>
              </a:ext>
            </a:extLst>
          </p:cNvPr>
          <p:cNvSpPr/>
          <p:nvPr/>
        </p:nvSpPr>
        <p:spPr>
          <a:xfrm>
            <a:off x="2419032" y="4447468"/>
            <a:ext cx="28248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DA"/>
                </a:solidFill>
              </a:rPr>
              <a:t>1. Fog Harbor Fish House</a:t>
            </a:r>
          </a:p>
          <a:p>
            <a:r>
              <a:rPr lang="en-US" sz="2000" b="1">
                <a:solidFill>
                  <a:srgbClr val="0000DA"/>
                </a:solidFill>
              </a:rPr>
              <a:t>2. </a:t>
            </a:r>
            <a:r>
              <a:rPr lang="en-US" sz="2000" b="1" err="1">
                <a:solidFill>
                  <a:srgbClr val="0000DA"/>
                </a:solidFill>
              </a:rPr>
              <a:t>Thy’s</a:t>
            </a:r>
            <a:r>
              <a:rPr lang="en-US" sz="2000" b="1">
                <a:solidFill>
                  <a:srgbClr val="0000DA"/>
                </a:solidFill>
              </a:rPr>
              <a:t> Noodles</a:t>
            </a:r>
          </a:p>
          <a:p>
            <a:r>
              <a:rPr lang="en-US" sz="2000" b="1">
                <a:solidFill>
                  <a:srgbClr val="0000DA"/>
                </a:solidFill>
              </a:rPr>
              <a:t>3. Got Harvest</a:t>
            </a:r>
          </a:p>
          <a:p>
            <a:r>
              <a:rPr lang="en-US" sz="2000" b="1">
                <a:solidFill>
                  <a:srgbClr val="0000DA"/>
                </a:solidFill>
              </a:rPr>
              <a:t>…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6496ACD-66A0-E1BB-3388-B11D37ED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755F7-40F4-B29E-2D1C-86487DC7CE84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431943-CAA1-D60D-0A2D-24CCB3EAB016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7FABCF-A33C-1BB2-0F44-63758FF8F795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CADB50-BD55-2806-3635-109E25371D4D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641CA5-BFFA-0D56-75F1-12C438617958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1DD4A3-B13F-2875-B6DB-9F96EE7CB978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D9D0D0-C8B4-D9E6-34E4-8528CEB89971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7897BE-2556-59FA-890A-C4BB70BF1B64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3C50E2-288C-0646-E5BB-B186717F8B1B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C4C8070-4C86-8EB4-C12F-5BF24C823698}"/>
                </a:ext>
              </a:extLst>
            </p:cNvPr>
            <p:cNvSpPr/>
            <p:nvPr/>
          </p:nvSpPr>
          <p:spPr>
            <a:xfrm rot="16200000">
              <a:off x="1156481" y="220977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0571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5B1932-78D8-C460-9706-95F03EB1F9C1}"/>
              </a:ext>
            </a:extLst>
          </p:cNvPr>
          <p:cNvSpPr txBox="1">
            <a:spLocks/>
          </p:cNvSpPr>
          <p:nvPr/>
        </p:nvSpPr>
        <p:spPr>
          <a:xfrm>
            <a:off x="1786069" y="1597689"/>
            <a:ext cx="10113831" cy="457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400" b="1"/>
              <a:t>Experiment 1.4.1: Noisy ground-truth explanations</a:t>
            </a:r>
          </a:p>
          <a:p>
            <a:pPr>
              <a:lnSpc>
                <a:spcPct val="70000"/>
              </a:lnSpc>
            </a:pPr>
            <a:r>
              <a:rPr lang="zh-CN" sz="2400" b="1">
                <a:effectLst/>
                <a:latin typeface="Calibri" panose="020F0502020204030204" pitchFamily="34" charset="0"/>
              </a:rPr>
              <a:t>Example </a:t>
            </a:r>
            <a:r>
              <a:rPr lang="en-US" altLang="zh-CN" sz="2400" b="1">
                <a:effectLst/>
                <a:latin typeface="Calibri" panose="020F0502020204030204" pitchFamily="34" charset="0"/>
              </a:rPr>
              <a:t>2</a:t>
            </a:r>
            <a:r>
              <a:rPr lang="zh-CN" sz="2400">
                <a:effectLst/>
                <a:latin typeface="Calibri" panose="020F0502020204030204" pitchFamily="34" charset="0"/>
              </a:rPr>
              <a:t>: Treating the concepts/entities in the reviews as ground-truth</a:t>
            </a:r>
            <a:r>
              <a:rPr lang="en-US" altLang="zh-CN" sz="2400">
                <a:latin typeface="Calibri" panose="020F0502020204030204" pitchFamily="34" charset="0"/>
              </a:rPr>
              <a:t>,</a:t>
            </a:r>
            <a:r>
              <a:rPr lang="zh-CN" altLang="en-US" sz="2400">
                <a:latin typeface="Calibri" panose="020F0502020204030204" pitchFamily="34" charset="0"/>
              </a:rPr>
              <a:t> </a:t>
            </a:r>
            <a:r>
              <a:rPr lang="en-US" altLang="zh-CN" sz="2400">
                <a:latin typeface="Calibri" panose="020F0502020204030204" pitchFamily="34" charset="0"/>
              </a:rPr>
              <a:t>evaluate</a:t>
            </a:r>
            <a:r>
              <a:rPr lang="zh-CN" altLang="en-US" sz="2400">
                <a:latin typeface="Calibri" panose="020F0502020204030204" pitchFamily="34" charset="0"/>
              </a:rPr>
              <a:t> </a:t>
            </a:r>
            <a:r>
              <a:rPr lang="en-US" altLang="zh-CN" sz="2400">
                <a:latin typeface="Calibri" panose="020F0502020204030204" pitchFamily="34" charset="0"/>
              </a:rPr>
              <a:t>with</a:t>
            </a:r>
            <a:r>
              <a:rPr lang="zh-CN" altLang="en-US" sz="2400">
                <a:latin typeface="Calibri" panose="020F0502020204030204" pitchFamily="34" charset="0"/>
              </a:rPr>
              <a:t> </a:t>
            </a:r>
            <a:r>
              <a:rPr lang="zh-CN" sz="2400">
                <a:effectLst/>
                <a:latin typeface="Calibri" panose="020F0502020204030204" pitchFamily="34" charset="0"/>
              </a:rPr>
              <a:t>precision/recall/f1</a:t>
            </a:r>
            <a:r>
              <a:rPr lang="en-US" altLang="zh-CN" sz="2400">
                <a:effectLst/>
                <a:latin typeface="Calibri" panose="020F0502020204030204" pitchFamily="34" charset="0"/>
              </a:rPr>
              <a:t>…</a:t>
            </a:r>
            <a:endParaRPr lang="zh-CN" sz="2400">
              <a:effectLst/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zh-CN" sz="2400">
              <a:latin typeface="Calibri" panose="020F0502020204030204" pitchFamily="34" charset="0"/>
            </a:endParaRPr>
          </a:p>
          <a:p>
            <a:pPr marL="1143000" lvl="1">
              <a:spcBef>
                <a:spcPts val="0"/>
              </a:spcBef>
            </a:pPr>
            <a:endParaRPr lang="zh-CN" sz="1600">
              <a:latin typeface="Calibri" panose="020F0502020204030204" pitchFamily="34" charset="0"/>
            </a:endParaRPr>
          </a:p>
          <a:p>
            <a:pPr marL="742950" lvl="1" indent="-28575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Quantitative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E5164-6E17-8B48-91C6-A854910E7F45}"/>
              </a:ext>
            </a:extLst>
          </p:cNvPr>
          <p:cNvSpPr txBox="1"/>
          <p:nvPr/>
        </p:nvSpPr>
        <p:spPr>
          <a:xfrm>
            <a:off x="-23840" y="6644136"/>
            <a:ext cx="128995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Leveraging Demonstrations for Reinforcement Recommendation Reasoning over Knowledge Graphs,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Kangzhi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Zhao, Xiting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Yuren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Zhang, Li Zhao, Zheng Liu,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Chunxiao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Xing, Xing Xie,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SIGIR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CAB5A-761C-A648-2884-9721C5961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650" y="3058029"/>
            <a:ext cx="6317150" cy="33162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B5D7-6B94-278F-E481-FD50CF76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E546F9-FF1E-6F43-146A-6EFF2B2CAB9C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AD124A-A766-8C82-805A-F6FC2AA9FC81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4940B9-2DDE-526E-5708-D6AAF5660365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2F14A1-B972-457B-4566-9133307037EE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D07F0C-9F1F-050D-5C59-75C6743B2327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2F6CE8-CDBA-303D-2037-DB48C9E48958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A64129-1133-6F27-7684-D86EA4E3B361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66E03D-7F4C-378D-4674-9D1884EA6216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2A8BCD-EF4E-43E5-89A8-367D773575C0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D74F554-5E8D-0AB4-C178-E2A25EAD051F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3352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7195D85-07F7-B10A-2D37-AD44BF7B8EB8}"/>
              </a:ext>
            </a:extLst>
          </p:cNvPr>
          <p:cNvSpPr txBox="1">
            <a:spLocks/>
          </p:cNvSpPr>
          <p:nvPr/>
        </p:nvSpPr>
        <p:spPr>
          <a:xfrm>
            <a:off x="1786069" y="1608295"/>
            <a:ext cx="10113831" cy="4619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400" b="1"/>
              <a:t>Experiment 1.4.1: Noisy ground-truth explanations</a:t>
            </a:r>
          </a:p>
          <a:p>
            <a:pPr>
              <a:lnSpc>
                <a:spcPct val="70000"/>
              </a:lnSpc>
            </a:pPr>
            <a:r>
              <a:rPr lang="en-US" altLang="zh-CN" sz="2400" b="1"/>
              <a:t>Example 3: </a:t>
            </a:r>
            <a:r>
              <a:rPr lang="en-US" altLang="zh-CN" sz="2400"/>
              <a:t>Treating </a:t>
            </a:r>
            <a:r>
              <a:rPr lang="en-US" sz="2400"/>
              <a:t>the number of likes as ground-truth attention/feature selection</a:t>
            </a:r>
            <a:r>
              <a:rPr lang="en-US" altLang="zh-CN" sz="2400"/>
              <a:t>,</a:t>
            </a:r>
            <a:r>
              <a:rPr lang="zh-CN" altLang="en-US" sz="2400"/>
              <a:t> </a:t>
            </a:r>
            <a:r>
              <a:rPr lang="en-US" altLang="zh-CN" sz="2400"/>
              <a:t>evaluate</a:t>
            </a:r>
            <a:r>
              <a:rPr lang="zh-CN" altLang="en-US" sz="2400"/>
              <a:t> </a:t>
            </a:r>
            <a:r>
              <a:rPr lang="en-US" altLang="zh-CN" sz="2400"/>
              <a:t>with</a:t>
            </a:r>
            <a:r>
              <a:rPr lang="zh-CN" altLang="en-US" sz="2400"/>
              <a:t> </a:t>
            </a:r>
            <a:r>
              <a:rPr lang="en-US" altLang="zh-CN" sz="2400"/>
              <a:t>precision/recall/f1…</a:t>
            </a:r>
          </a:p>
          <a:p>
            <a:pPr>
              <a:lnSpc>
                <a:spcPct val="70000"/>
              </a:lnSpc>
            </a:pPr>
            <a:r>
              <a:rPr lang="en-US" altLang="zh-CN" sz="2400" b="1"/>
              <a:t>Example 4: </a:t>
            </a:r>
            <a:r>
              <a:rPr lang="en-US" altLang="zh-CN" sz="2400"/>
              <a:t>Enumerating all paths and find the ones that result in the best accuracy as the ground-truth</a:t>
            </a:r>
          </a:p>
          <a:p>
            <a:pPr>
              <a:lnSpc>
                <a:spcPct val="70000"/>
              </a:lnSpc>
            </a:pPr>
            <a:r>
              <a:rPr lang="en-US" altLang="zh-CN" sz="2400" b="1">
                <a:effectLst/>
                <a:latin typeface="Calibri" panose="020F0502020204030204" pitchFamily="34" charset="0"/>
              </a:rPr>
              <a:t>Pros</a:t>
            </a:r>
            <a:r>
              <a:rPr lang="en-US" altLang="zh-CN" sz="2400">
                <a:effectLst/>
                <a:latin typeface="Calibri" panose="020F0502020204030204" pitchFamily="34" charset="0"/>
              </a:rPr>
              <a:t>: </a:t>
            </a:r>
            <a:r>
              <a:rPr lang="zh-CN" sz="2400">
                <a:effectLst/>
                <a:latin typeface="Calibri" panose="020F0502020204030204" pitchFamily="34" charset="0"/>
              </a:rPr>
              <a:t>This type of evaluation is considered very convincing inspite of the possible noise in the ground-truth</a:t>
            </a:r>
            <a:r>
              <a:rPr lang="en-US" altLang="zh-CN" sz="2400">
                <a:effectLst/>
                <a:latin typeface="Calibri" panose="020F0502020204030204" pitchFamily="34" charset="0"/>
              </a:rPr>
              <a:t>, and </a:t>
            </a:r>
            <a:r>
              <a:rPr lang="en-US" altLang="zh-CN" sz="2400" err="1">
                <a:effectLst/>
                <a:latin typeface="Calibri" panose="020F0502020204030204" pitchFamily="34" charset="0"/>
              </a:rPr>
              <a:t>i</a:t>
            </a:r>
            <a:r>
              <a:rPr lang="zh-CN" sz="2400">
                <a:effectLst/>
                <a:latin typeface="Calibri" panose="020F0502020204030204" pitchFamily="34" charset="0"/>
              </a:rPr>
              <a:t>t can be a major evaluation for explainability </a:t>
            </a:r>
            <a:endParaRPr lang="en-US" altLang="zh-CN" sz="240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altLang="zh-CN" sz="2400" b="1">
                <a:latin typeface="Calibri" panose="020F0502020204030204" pitchFamily="34" charset="0"/>
              </a:rPr>
              <a:t>Cons</a:t>
            </a:r>
            <a:r>
              <a:rPr lang="en-US" altLang="zh-CN" sz="2400">
                <a:latin typeface="Calibri" panose="020F0502020204030204" pitchFamily="34" charset="0"/>
              </a:rPr>
              <a:t>: </a:t>
            </a:r>
            <a:r>
              <a:rPr lang="en-US" altLang="zh-CN" sz="2400" err="1">
                <a:effectLst/>
                <a:latin typeface="Calibri" panose="020F0502020204030204" pitchFamily="34" charset="0"/>
              </a:rPr>
              <a:t>Su</a:t>
            </a:r>
            <a:r>
              <a:rPr lang="zh-CN" sz="2400">
                <a:effectLst/>
                <a:latin typeface="Calibri" panose="020F0502020204030204" pitchFamily="34" charset="0"/>
              </a:rPr>
              <a:t>ch data may be difficult to find</a:t>
            </a:r>
            <a:endParaRPr lang="en-US" altLang="zh-CN" sz="2400">
              <a:effectLst/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zh-CN" sz="2400">
              <a:latin typeface="Calibri" panose="020F0502020204030204" pitchFamily="34" charset="0"/>
            </a:endParaRPr>
          </a:p>
          <a:p>
            <a:pPr marL="1143000" lvl="1">
              <a:spcBef>
                <a:spcPts val="0"/>
              </a:spcBef>
            </a:pPr>
            <a:endParaRPr lang="zh-CN" sz="1600">
              <a:latin typeface="Calibri" panose="020F0502020204030204" pitchFamily="34" charset="0"/>
            </a:endParaRPr>
          </a:p>
          <a:p>
            <a:pPr marL="742950" lvl="1" indent="-28575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Quantitative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B5436-BD76-F168-9321-820F1FDE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213" y="4731474"/>
            <a:ext cx="10565542" cy="1779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B7B674-09DC-169E-FF7F-4997F5770220}"/>
              </a:ext>
            </a:extLst>
          </p:cNvPr>
          <p:cNvSpPr txBox="1"/>
          <p:nvPr/>
        </p:nvSpPr>
        <p:spPr>
          <a:xfrm>
            <a:off x="1557900" y="6602548"/>
            <a:ext cx="105827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Neural Attentional Rating Regression with Review-level Explanations, Chong Chen, Min Zhang,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Yiqun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Liu,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Shaoping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Ma, The Web Conference, 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CCF48-3EAF-C406-5B9E-AACECCC4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21FE7-AF03-2875-E45A-FB7D2D2B0FE9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C50D2F-D57F-2712-FE8F-908CBB035ABD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CA57E8-70CB-5FB1-1944-A1C3ADF9A3C0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64F551-0DFE-5E1C-7A07-57431B5191F5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48DBA6-6BA5-75EA-33B7-DF967889CB0B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9373E-DD2A-632C-8C80-CE9A62255A01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FEF341-46B1-C234-FC8A-B2CBE85E3104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F9F8CE-65CF-8518-7ED0-377A56A6B60F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E70CF0-5D3F-9789-1F36-84FAF6776B98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F892C63-DF1E-5B9A-CCF6-EB7277336CD6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5807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Quantitative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EE51-042B-769F-A469-9F60D3A5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854" y="1356048"/>
            <a:ext cx="10257511" cy="482091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/>
              <a:t>Experiment 1.4.2: Automatic, heuristic criteria for readability or usefulness</a:t>
            </a:r>
          </a:p>
          <a:p>
            <a:pPr marL="742950" lvl="1" indent="-285750"/>
            <a:r>
              <a:rPr lang="en-US" b="1"/>
              <a:t>Example 1: sentiment consistency </a:t>
            </a:r>
            <a:r>
              <a:rPr lang="en-US" sz="2000"/>
              <a:t>– whether the textual explanation is consistent with the prediction score in terms of sentiment scores (positive explanation leads to recommendation)</a:t>
            </a:r>
          </a:p>
          <a:p>
            <a:pPr marL="742950" lvl="1" indent="-285750"/>
            <a:r>
              <a:rPr lang="en-US" b="1"/>
              <a:t>Example 2: coherency </a:t>
            </a:r>
            <a:r>
              <a:rPr lang="en-US" sz="2000"/>
              <a:t>– whether the picked words from the input are continuous</a:t>
            </a:r>
            <a:endParaRPr lang="en-US"/>
          </a:p>
          <a:p>
            <a:pPr marL="742950" lvl="1" indent="-285750"/>
            <a:r>
              <a:rPr lang="en-US" b="1"/>
              <a:t>Example 3: conciseness </a:t>
            </a:r>
            <a:r>
              <a:rPr lang="en-US" sz="2000"/>
              <a:t>– the length of the explanations needed for getting a good result</a:t>
            </a:r>
            <a:endParaRPr lang="en-US"/>
          </a:p>
          <a:p>
            <a:pPr marL="914400" lvl="1" indent="0">
              <a:spcBef>
                <a:spcPts val="0"/>
              </a:spcBef>
              <a:buNone/>
            </a:pPr>
            <a:endParaRPr lang="zh-CN" sz="1800">
              <a:effectLst/>
              <a:latin typeface="Calibri" panose="020F0502020204030204" pitchFamily="34" charset="0"/>
            </a:endParaRPr>
          </a:p>
          <a:p>
            <a:pPr marL="1143000" lvl="1">
              <a:spcBef>
                <a:spcPts val="0"/>
              </a:spcBef>
            </a:pPr>
            <a:endParaRPr lang="zh-CN" sz="1800">
              <a:effectLst/>
              <a:latin typeface="Calibri" panose="020F0502020204030204" pitchFamily="34" charset="0"/>
            </a:endParaRPr>
          </a:p>
          <a:p>
            <a:pPr marL="1143000" lvl="1">
              <a:spcBef>
                <a:spcPts val="0"/>
              </a:spcBef>
            </a:pPr>
            <a:endParaRPr lang="zh-CN" sz="1600">
              <a:effectLst/>
              <a:latin typeface="Calibri" panose="020F0502020204030204" pitchFamily="34" charset="0"/>
            </a:endParaRPr>
          </a:p>
          <a:p>
            <a:pPr marL="742950" lvl="1" indent="-28575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D1E70-BA98-5AED-0304-F809267E0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66"/>
          <a:stretch/>
        </p:blipFill>
        <p:spPr>
          <a:xfrm>
            <a:off x="1138512" y="4154141"/>
            <a:ext cx="10862843" cy="2164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52793-D77B-22DB-E0D3-79B8A901EAAF}"/>
              </a:ext>
            </a:extLst>
          </p:cNvPr>
          <p:cNvSpPr txBox="1"/>
          <p:nvPr/>
        </p:nvSpPr>
        <p:spPr>
          <a:xfrm>
            <a:off x="1557900" y="6602548"/>
            <a:ext cx="105827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A Reinforcement Learning Framework for Explainable Recommendation, Xiting Wang, Yiru Chen,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Jie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Yang, Le Wu, Zhengtao Wu, Xing Xie, ICDM, 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D0597-4DDF-CFDD-626D-37CB3106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1F93A1-2528-9227-936A-92EC1CB9E853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FB04A1-C9F7-77C3-D1D9-3B07F0228509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754BF-999A-2A6A-F192-AB5CEDD1ED93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512D8E-01C5-4A6D-BAF1-692B03E49C7D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4310E8-C7FD-691A-FA84-A2C17964D794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16C28F-AED3-3EE5-AF76-99CACE6B0E57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D1532B-AE66-242B-6D2E-CFD557EFAF5D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87003D-B47C-F196-DD47-F674D6DBCF5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8313A2-8A94-13AB-0E80-63F31516D4DD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37A7448-3FA8-DF32-CCC2-91B405AE49AB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09763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8CAC27D-9959-42ED-B3E8-E5C1CF9AAF35}"/>
              </a:ext>
            </a:extLst>
          </p:cNvPr>
          <p:cNvSpPr txBox="1">
            <a:spLocks/>
          </p:cNvSpPr>
          <p:nvPr/>
        </p:nvSpPr>
        <p:spPr>
          <a:xfrm>
            <a:off x="1576854" y="1346492"/>
            <a:ext cx="10257511" cy="483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/>
              <a:t>Experiment 1.4.2: Automatic, heuristic criteria for readability or usefulness</a:t>
            </a:r>
          </a:p>
          <a:p>
            <a:pPr marL="742950" lvl="1" indent="-285750"/>
            <a:r>
              <a:rPr lang="en-US" b="1"/>
              <a:t>Example 4: informativeness</a:t>
            </a:r>
            <a:r>
              <a:rPr lang="en-US"/>
              <a:t>, e.g., the number of connected paths that can be found (task-specific)</a:t>
            </a:r>
          </a:p>
          <a:p>
            <a:pPr marL="742950" lvl="1" indent="-285750"/>
            <a:r>
              <a:rPr lang="en-US" altLang="zh-CN" b="1"/>
              <a:t>Example 5</a:t>
            </a:r>
            <a:r>
              <a:rPr lang="en-US" altLang="zh-CN" b="1">
                <a:latin typeface="Calibri" panose="020F0502020204030204" pitchFamily="34" charset="0"/>
              </a:rPr>
              <a:t>: </a:t>
            </a:r>
            <a:r>
              <a:rPr lang="en-US" altLang="zh-CN" b="1"/>
              <a:t>explanation quality </a:t>
            </a:r>
            <a:r>
              <a:rPr lang="en-US" altLang="zh-CN"/>
              <a:t>evaluated with models</a:t>
            </a:r>
            <a:endParaRPr lang="zh-CN" sz="2200">
              <a:latin typeface="Calibri" panose="020F0502020204030204" pitchFamily="34" charset="0"/>
            </a:endParaRPr>
          </a:p>
          <a:p>
            <a:pPr marL="742950" lvl="1" indent="-285750"/>
            <a:r>
              <a:rPr lang="en-US" altLang="zh-CN" b="1"/>
              <a:t>Example 6: others, e.g., efficiency</a:t>
            </a:r>
          </a:p>
          <a:p>
            <a:pPr marL="742950" lvl="1" indent="-285750"/>
            <a:r>
              <a:rPr lang="en-US" altLang="zh-CN" sz="2000" b="1"/>
              <a:t>Pros</a:t>
            </a:r>
            <a:r>
              <a:rPr lang="en-US" altLang="zh-CN" sz="2000"/>
              <a:t>: Easy to design and cheap to evaluate. Try couple this with a case study, if other types of evaluation is not available.</a:t>
            </a:r>
          </a:p>
          <a:p>
            <a:pPr marL="742950" lvl="1" indent="-285750"/>
            <a:r>
              <a:rPr lang="en-US" altLang="zh-CN" sz="2000" b="1"/>
              <a:t>Cons</a:t>
            </a:r>
            <a:r>
              <a:rPr lang="en-US" altLang="zh-CN" sz="2000"/>
              <a:t>: Evaluate only few heuristic aspects of the explanations</a:t>
            </a:r>
            <a:endParaRPr lang="zh-CN" altLang="en-US" sz="2000"/>
          </a:p>
          <a:p>
            <a:pPr marL="1143000" lvl="1">
              <a:spcBef>
                <a:spcPts val="0"/>
              </a:spcBef>
            </a:pPr>
            <a:endParaRPr lang="zh-CN" sz="1800">
              <a:latin typeface="Calibri" panose="020F0502020204030204" pitchFamily="34" charset="0"/>
            </a:endParaRPr>
          </a:p>
          <a:p>
            <a:pPr marL="1143000" lvl="1">
              <a:spcBef>
                <a:spcPts val="0"/>
              </a:spcBef>
            </a:pPr>
            <a:endParaRPr lang="zh-CN" sz="1600">
              <a:latin typeface="Calibri" panose="020F0502020204030204" pitchFamily="34" charset="0"/>
            </a:endParaRPr>
          </a:p>
          <a:p>
            <a:pPr marL="742950" lvl="1" indent="-28575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AE749-7787-F6FB-C54D-4ECC0E9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Quantitative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FA38F-2536-EFC9-DF4F-BDD9F8529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009" y="4232275"/>
            <a:ext cx="4417291" cy="2360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AD67B-00A6-239F-E96D-5ECEBCED7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842" y="4232275"/>
            <a:ext cx="3324495" cy="2360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AB0FDD-622E-E791-6CE7-F506A1A02CC9}"/>
              </a:ext>
            </a:extLst>
          </p:cNvPr>
          <p:cNvSpPr txBox="1"/>
          <p:nvPr/>
        </p:nvSpPr>
        <p:spPr>
          <a:xfrm>
            <a:off x="838200" y="6592991"/>
            <a:ext cx="11239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Reinforced Anchor Knowledge Graph Generation for News Recommendation Reasoning,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Danyang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Liu, Jianxun Lian, Zheng Liu, Xiting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Guangzhong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Sun, Xing Xie, KDD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7528F-B005-88B8-E99B-598AD1F0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D97CC8-808F-150A-9172-84A4D75A0081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E907CF-A876-0A4F-2BF4-54C53520B7FE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026EEC-F715-EE38-C1DB-9FB2D36F5C57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BF8874-A67C-D087-E54B-6DA04F5CFF33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AB284C-CBCB-F83E-0D2A-0FF17D1E22F7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C6498-4BCD-2F18-7872-2005FF4EAABE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4FE21-2449-C251-8F54-EB123C1BAF5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DF5B65-7088-E44F-7FD0-FD0BC87E64A1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70CEB4-CEAD-D242-8D1B-6ADC04DFDEC8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303A822-6935-7641-B5D2-3F93160F6618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50322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7BA9-C9C0-F669-45A0-78462DA4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User Study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1AF0-E160-DABF-E0E9-CD81773AE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70" y="1502474"/>
            <a:ext cx="10130158" cy="929662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/>
              <a:t>Experiment 1.5. User study (great</a:t>
            </a:r>
            <a:r>
              <a:rPr lang="zh-CN" altLang="en-US" b="1"/>
              <a:t> </a:t>
            </a:r>
            <a:r>
              <a:rPr lang="en-US" altLang="zh-CN" b="1"/>
              <a:t>to</a:t>
            </a:r>
            <a:r>
              <a:rPr lang="zh-CN" altLang="en-US" b="1"/>
              <a:t> </a:t>
            </a:r>
            <a:r>
              <a:rPr lang="en-US" altLang="zh-CN" b="1"/>
              <a:t>have)</a:t>
            </a:r>
            <a:endParaRPr lang="en-US" altLang="zh-CN" sz="2800" b="1"/>
          </a:p>
          <a:p>
            <a:pPr lvl="1"/>
            <a:r>
              <a:rPr lang="en-US" altLang="zh-CN" sz="2400">
                <a:effectLst/>
                <a:latin typeface="Calibri" panose="020F0502020204030204" pitchFamily="34" charset="0"/>
              </a:rPr>
              <a:t>A</a:t>
            </a:r>
            <a:r>
              <a:rPr lang="zh-CN" sz="2400">
                <a:effectLst/>
                <a:latin typeface="Calibri" panose="020F0502020204030204" pitchFamily="34" charset="0"/>
              </a:rPr>
              <a:t>lways better to have</a:t>
            </a:r>
            <a:r>
              <a:rPr lang="en-US" altLang="zh-CN" sz="2400">
                <a:effectLst/>
                <a:latin typeface="Calibri" panose="020F0502020204030204" pitchFamily="34" charset="0"/>
              </a:rPr>
              <a:t> a user study</a:t>
            </a:r>
            <a:r>
              <a:rPr lang="en-US" sz="2400">
                <a:effectLst/>
                <a:latin typeface="Calibri" panose="020F0502020204030204" pitchFamily="34" charset="0"/>
              </a:rPr>
              <a:t>, because it can directly evaluate the motivation/goal mentioned in the introduction with real users - e.g., helping model developers/users make better decisions</a:t>
            </a:r>
          </a:p>
          <a:p>
            <a:pPr lvl="1"/>
            <a:r>
              <a:rPr lang="en-US" altLang="zh-CN" sz="2400">
                <a:latin typeface="Calibri" panose="020F0502020204030204" pitchFamily="34" charset="0"/>
              </a:rPr>
              <a:t>R</a:t>
            </a:r>
            <a:r>
              <a:rPr lang="zh-CN" sz="2400">
                <a:effectLst/>
                <a:latin typeface="Calibri" panose="020F0502020204030204" pitchFamily="34" charset="0"/>
              </a:rPr>
              <a:t>eviewers will really appreciate user studies, due to the difficulty in conducting them</a:t>
            </a:r>
            <a:endParaRPr lang="en-US" altLang="zh-CN">
              <a:latin typeface="Calibri" panose="020F0502020204030204" pitchFamily="34" charset="0"/>
            </a:endParaRPr>
          </a:p>
          <a:p>
            <a:pPr lvl="1"/>
            <a:r>
              <a:rPr lang="en-US" sz="2400">
                <a:effectLst/>
                <a:latin typeface="Calibri" panose="020F0502020204030204" pitchFamily="34" charset="0"/>
              </a:rPr>
              <a:t>Conducting a user study is not so hard, if there is </a:t>
            </a:r>
            <a:r>
              <a:rPr lang="en-US" sz="2400" b="1">
                <a:effectLst/>
                <a:latin typeface="Calibri" panose="020F0502020204030204" pitchFamily="34" charset="0"/>
              </a:rPr>
              <a:t>budget</a:t>
            </a:r>
            <a:r>
              <a:rPr lang="en-US" sz="2400">
                <a:effectLst/>
                <a:latin typeface="Calibri" panose="020F0502020204030204" pitchFamily="34" charset="0"/>
              </a:rPr>
              <a:t> and you may </a:t>
            </a:r>
            <a:r>
              <a:rPr lang="en-US" sz="2400" b="1">
                <a:effectLst/>
                <a:latin typeface="Calibri" panose="020F0502020204030204" pitchFamily="34" charset="0"/>
              </a:rPr>
              <a:t>start early </a:t>
            </a:r>
            <a:r>
              <a:rPr lang="en-US" sz="2400">
                <a:effectLst/>
                <a:latin typeface="Calibri" panose="020F0502020204030204" pitchFamily="34" charset="0"/>
              </a:rPr>
              <a:t>(at least 1 month before the deadline if it is the first time that you conduct a user study)</a:t>
            </a:r>
            <a:endParaRPr lang="en-US" sz="100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3BBD9-D7F2-47E4-7F9F-46C50E2B4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7432745"/>
            <a:ext cx="3795486" cy="22658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333E0-B42B-EC81-3B81-F3543EA5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54A108-CA1F-AA04-B21C-B5AA872863B7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95FC7C-A478-71E9-6C00-7D0BE7F0D229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A5E392-0987-04F3-6C5A-6B2EA78319A7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EC1394-4A84-B987-DAB3-8A458EDA7ABF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39C942-1E8A-998F-4568-A9A352089737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542B2D-0A32-F4C1-643C-7E757D941EAE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145D28-D8FF-B29F-FDFE-F1E685447B62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4141B1-8A1E-CB37-B39C-28BF85593F07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F8E8C-8B5F-D803-9E19-B7B4F1B83B1B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E279E73-21BE-E1B3-BB02-E907BB358AFA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518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57BE68-9178-FE4F-8B72-267AF4108CB8}"/>
              </a:ext>
            </a:extLst>
          </p:cNvPr>
          <p:cNvSpPr txBox="1">
            <a:spLocks/>
          </p:cNvSpPr>
          <p:nvPr/>
        </p:nvSpPr>
        <p:spPr>
          <a:xfrm>
            <a:off x="1316169" y="1502475"/>
            <a:ext cx="10401419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/>
              <a:t>Experiment 1.5. User study (great</a:t>
            </a:r>
            <a:r>
              <a:rPr lang="zh-CN" altLang="en-US" b="1"/>
              <a:t> </a:t>
            </a:r>
            <a:r>
              <a:rPr lang="en-US" altLang="zh-CN" b="1"/>
              <a:t>to</a:t>
            </a:r>
            <a:r>
              <a:rPr lang="zh-CN" altLang="en-US" b="1"/>
              <a:t> </a:t>
            </a:r>
            <a:r>
              <a:rPr lang="en-US" altLang="zh-CN" b="1"/>
              <a:t>have)</a:t>
            </a:r>
            <a:endParaRPr lang="en-US" altLang="zh-CN" sz="2800" b="1"/>
          </a:p>
          <a:p>
            <a:pPr marL="800100" lvl="1">
              <a:spcBef>
                <a:spcPts val="0"/>
              </a:spcBef>
            </a:pPr>
            <a:r>
              <a:rPr lang="en-US" altLang="zh-CN" sz="2000" b="1">
                <a:effectLst/>
                <a:latin typeface="Calibri" panose="020F0502020204030204" pitchFamily="34" charset="0"/>
              </a:rPr>
              <a:t>Step </a:t>
            </a:r>
            <a:r>
              <a:rPr lang="en-US" altLang="zh-CN" sz="2000" b="1">
                <a:latin typeface="Calibri" panose="020F0502020204030204" pitchFamily="34" charset="0"/>
              </a:rPr>
              <a:t>1</a:t>
            </a:r>
            <a:r>
              <a:rPr lang="en-US" altLang="zh-CN" sz="2000">
                <a:latin typeface="Calibri" panose="020F0502020204030204" pitchFamily="34" charset="0"/>
              </a:rPr>
              <a:t>.</a:t>
            </a:r>
            <a:r>
              <a:rPr lang="zh-CN" altLang="en-US" sz="2000">
                <a:latin typeface="Calibri" panose="020F0502020204030204" pitchFamily="34" charset="0"/>
              </a:rPr>
              <a:t> </a:t>
            </a:r>
            <a:r>
              <a:rPr lang="en-US" altLang="zh-CN" sz="2000">
                <a:latin typeface="Calibri" panose="020F0502020204030204" pitchFamily="34" charset="0"/>
              </a:rPr>
              <a:t>Do</a:t>
            </a:r>
            <a:r>
              <a:rPr lang="zh-CN" altLang="en-US" sz="2000">
                <a:latin typeface="Calibri" panose="020F0502020204030204" pitchFamily="34" charset="0"/>
              </a:rPr>
              <a:t> </a:t>
            </a:r>
            <a:r>
              <a:rPr lang="en-US" altLang="zh-CN" sz="2000">
                <a:latin typeface="Calibri" panose="020F0502020204030204" pitchFamily="34" charset="0"/>
              </a:rPr>
              <a:t>we</a:t>
            </a:r>
            <a:r>
              <a:rPr lang="zh-CN" altLang="en-US" sz="2000">
                <a:latin typeface="Calibri" panose="020F0502020204030204" pitchFamily="34" charset="0"/>
              </a:rPr>
              <a:t> </a:t>
            </a:r>
            <a:r>
              <a:rPr lang="en-US" altLang="zh-CN" sz="2000">
                <a:latin typeface="Calibri" panose="020F0502020204030204" pitchFamily="34" charset="0"/>
              </a:rPr>
              <a:t>have</a:t>
            </a:r>
            <a:r>
              <a:rPr lang="zh-CN" altLang="en-US" sz="2000">
                <a:latin typeface="Calibri" panose="020F0502020204030204" pitchFamily="34" charset="0"/>
              </a:rPr>
              <a:t> </a:t>
            </a:r>
            <a:r>
              <a:rPr lang="en-US" altLang="zh-CN" sz="2000">
                <a:latin typeface="Calibri" panose="020F0502020204030204" pitchFamily="34" charset="0"/>
              </a:rPr>
              <a:t>resources for the user study?</a:t>
            </a:r>
          </a:p>
          <a:p>
            <a:pPr marL="1257300" lvl="2">
              <a:spcBef>
                <a:spcPts val="0"/>
              </a:spcBef>
            </a:pPr>
            <a:r>
              <a:rPr lang="en-US" altLang="zh-CN">
                <a:effectLst/>
                <a:latin typeface="Calibri" panose="020F0502020204030204" pitchFamily="34" charset="0"/>
              </a:rPr>
              <a:t>Seek for b</a:t>
            </a:r>
            <a:r>
              <a:rPr lang="en-US">
                <a:effectLst/>
                <a:latin typeface="Calibri" panose="020F0502020204030204" pitchFamily="34" charset="0"/>
              </a:rPr>
              <a:t>udget: ask for a help from mentor/company/school/collaborator</a:t>
            </a:r>
          </a:p>
          <a:p>
            <a:pPr marL="1257300" lvl="2">
              <a:spcBef>
                <a:spcPts val="0"/>
              </a:spcBef>
            </a:pPr>
            <a:r>
              <a:rPr lang="en-US" altLang="zh-CN">
                <a:latin typeface="Calibri" panose="020F0502020204030204" pitchFamily="34" charset="0"/>
              </a:rPr>
              <a:t>Free resource: </a:t>
            </a:r>
            <a:r>
              <a:rPr lang="en-US">
                <a:effectLst/>
                <a:latin typeface="Calibri" panose="020F0502020204030204" pitchFamily="34" charset="0"/>
              </a:rPr>
              <a:t>ask for a favor from students in the lab</a:t>
            </a:r>
          </a:p>
          <a:p>
            <a:pPr marL="1257300" lvl="2">
              <a:spcBef>
                <a:spcPts val="0"/>
              </a:spcBef>
            </a:pPr>
            <a:r>
              <a:rPr lang="en-US" b="1">
                <a:latin typeface="Calibri" panose="020F0502020204030204" pitchFamily="34" charset="0"/>
              </a:rPr>
              <a:t>Number of participants </a:t>
            </a:r>
            <a:r>
              <a:rPr lang="en-US">
                <a:latin typeface="Calibri" panose="020F0502020204030204" pitchFamily="34" charset="0"/>
              </a:rPr>
              <a:t>could be 4-50 based on the budget (</a:t>
            </a:r>
            <a:r>
              <a:rPr lang="en-US">
                <a:effectLst/>
                <a:latin typeface="Calibri" panose="020F0502020204030204" pitchFamily="34" charset="0"/>
              </a:rPr>
              <a:t>larger than non-personalized tasks). Few participants may still be enough if there is an analysis about the statistic difference. We may also present the individual result, average &amp; std</a:t>
            </a:r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E7BA9-C9C0-F669-45A0-78462DA4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User Study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1AF0-E160-DABF-E0E9-CD81773AE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8749" y="2950349"/>
            <a:ext cx="11136086" cy="92966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Experiment 1.5. User study (great</a:t>
            </a:r>
            <a:r>
              <a:rPr lang="zh-CN" altLang="en-US">
                <a:solidFill>
                  <a:schemeClr val="accent1"/>
                </a:solidFill>
              </a:rPr>
              <a:t> </a:t>
            </a:r>
            <a:r>
              <a:rPr lang="en-US" altLang="zh-CN">
                <a:solidFill>
                  <a:schemeClr val="accent1"/>
                </a:solidFill>
              </a:rPr>
              <a:t>to</a:t>
            </a:r>
            <a:r>
              <a:rPr lang="zh-CN" altLang="en-US">
                <a:solidFill>
                  <a:schemeClr val="accent1"/>
                </a:solidFill>
              </a:rPr>
              <a:t> </a:t>
            </a:r>
            <a:r>
              <a:rPr lang="en-US" altLang="zh-CN">
                <a:solidFill>
                  <a:schemeClr val="accent1"/>
                </a:solidFill>
              </a:rPr>
              <a:t>have)</a:t>
            </a:r>
            <a:endParaRPr lang="en-US">
              <a:solidFill>
                <a:schemeClr val="accent1"/>
              </a:solidFill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Calibri" panose="020F0502020204030204" pitchFamily="34" charset="0"/>
              </a:rPr>
              <a:t>Important steps in conducting a user study</a:t>
            </a:r>
          </a:p>
          <a:p>
            <a:pPr marL="1257300" lvl="2">
              <a:spcBef>
                <a:spcPts val="0"/>
              </a:spcBef>
            </a:pPr>
            <a:endParaRPr lang="en-US" sz="100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3BBD9-D7F2-47E4-7F9F-46C50E2B4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73" y="3647059"/>
            <a:ext cx="4320799" cy="2579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1328FF-86C6-6092-6219-39FF21875A1F}"/>
              </a:ext>
            </a:extLst>
          </p:cNvPr>
          <p:cNvSpPr txBox="1"/>
          <p:nvPr/>
        </p:nvSpPr>
        <p:spPr>
          <a:xfrm>
            <a:off x="1316170" y="6182800"/>
            <a:ext cx="508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A Reinforcement Learning Framework for Explainable Recommendation, Xiting Wang, Yiru Chen,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Jie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Yang, Le Wu, Zhengtao Wu, Xing Xie, ICDM, 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FB0E0-1C3E-334F-3D98-F2EAF3464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74" y="3647059"/>
            <a:ext cx="5942093" cy="25843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A85092-70C4-1CC3-0240-F562F52CEF1C}"/>
              </a:ext>
            </a:extLst>
          </p:cNvPr>
          <p:cNvSpPr txBox="1"/>
          <p:nvPr/>
        </p:nvSpPr>
        <p:spPr>
          <a:xfrm>
            <a:off x="6635205" y="6189534"/>
            <a:ext cx="508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Reinforcement Subgraph Reasoning for Fake News Detection, Ruichao Yang, Xiting Wang, Yiqiao Jin, Chaozhuo Li, Jianxun Lian, Xing Xie, KDD,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723E0-EEC8-18D9-CC93-41510C33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14FA-B988-88CD-D676-45186CE08C92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DCE69-F9ED-ED98-EDA1-961B8A95F4B1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4CA12-F481-9BA6-B229-499BDCC38B58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260BA5-B447-4B72-591C-1CC742AD26D5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0A6F43-0AD7-7AF5-BE82-D9F4CBF6D822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A9B92C-A5ED-52B1-53AC-1098D2675402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355C8-A0E7-130A-C7FB-52723FC2D55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CDAB8-ADFB-C421-2D71-D712F0CFC23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28EF97-E4A5-52BB-0B20-1874C9004873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1BD4188-FACD-3B53-F97F-3AEFA39FBF62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6095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57BE68-9178-FE4F-8B72-267AF4108CB8}"/>
              </a:ext>
            </a:extLst>
          </p:cNvPr>
          <p:cNvSpPr txBox="1">
            <a:spLocks/>
          </p:cNvSpPr>
          <p:nvPr/>
        </p:nvSpPr>
        <p:spPr>
          <a:xfrm>
            <a:off x="1316170" y="1502475"/>
            <a:ext cx="10130158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/>
              <a:t>Experiment 1.5. User study (great</a:t>
            </a:r>
            <a:r>
              <a:rPr lang="zh-CN" altLang="en-US" b="1"/>
              <a:t> </a:t>
            </a:r>
            <a:r>
              <a:rPr lang="en-US" altLang="zh-CN" b="1"/>
              <a:t>to</a:t>
            </a:r>
            <a:r>
              <a:rPr lang="zh-CN" altLang="en-US" b="1"/>
              <a:t> </a:t>
            </a:r>
            <a:r>
              <a:rPr lang="en-US" altLang="zh-CN" b="1"/>
              <a:t>have)</a:t>
            </a:r>
            <a:endParaRPr lang="en-US" altLang="zh-CN" sz="2800" b="1"/>
          </a:p>
          <a:p>
            <a:pPr marL="800100" lvl="1">
              <a:spcBef>
                <a:spcPts val="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Step 2.</a:t>
            </a:r>
            <a:r>
              <a:rPr lang="en-US" sz="2000" b="1">
                <a:latin typeface="Calibri" panose="020F0502020204030204" pitchFamily="34" charset="0"/>
              </a:rPr>
              <a:t> </a:t>
            </a:r>
            <a:r>
              <a:rPr lang="en-US" sz="2000">
                <a:latin typeface="Calibri" panose="020F0502020204030204" pitchFamily="34" charset="0"/>
              </a:rPr>
              <a:t>Identifying target users: find related participants accordingly and </a:t>
            </a:r>
            <a:r>
              <a:rPr lang="en-US" sz="2000">
                <a:effectLst/>
                <a:latin typeface="Calibri" panose="020F0502020204030204" pitchFamily="34" charset="0"/>
              </a:rPr>
              <a:t>the method can be designed directly according to the goal</a:t>
            </a:r>
          </a:p>
          <a:p>
            <a:pPr marL="800100" lvl="1">
              <a:spcBef>
                <a:spcPts val="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Step 3</a:t>
            </a:r>
            <a:r>
              <a:rPr lang="en-US" altLang="zh-CN" sz="2000">
                <a:latin typeface="Calibri" panose="020F0502020204030204" pitchFamily="34" charset="0"/>
              </a:rPr>
              <a:t>. If the target users are the end users of the recommendation system, we need to c</a:t>
            </a:r>
            <a:r>
              <a:rPr lang="en-US" sz="2000">
                <a:latin typeface="Calibri" panose="020F0502020204030204" pitchFamily="34" charset="0"/>
              </a:rPr>
              <a:t>ollect historical interactions of the participants, and combine them with the existing dataset, since there is no guarantee that the participants already exist in the recommendation dataset</a:t>
            </a:r>
          </a:p>
          <a:p>
            <a:pPr marL="800100" lvl="1">
              <a:spcBef>
                <a:spcPts val="0"/>
              </a:spcBef>
            </a:pPr>
            <a:endParaRPr lang="en-US" sz="1800">
              <a:effectLst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E7BA9-C9C0-F669-45A0-78462DA4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User Study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723E0-EEC8-18D9-CC93-41510C33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14FA-B988-88CD-D676-45186CE08C92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DCE69-F9ED-ED98-EDA1-961B8A95F4B1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4CA12-F481-9BA6-B229-499BDCC38B58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260BA5-B447-4B72-591C-1CC742AD26D5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0A6F43-0AD7-7AF5-BE82-D9F4CBF6D822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A9B92C-A5ED-52B1-53AC-1098D2675402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355C8-A0E7-130A-C7FB-52723FC2D55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CDAB8-ADFB-C421-2D71-D712F0CFC23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28EF97-E4A5-52BB-0B20-1874C9004873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1BD4188-FACD-3B53-F97F-3AEFA39FBF62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3" name="Rectangle 22" descr="Users">
            <a:extLst>
              <a:ext uri="{FF2B5EF4-FFF2-40B4-BE49-F238E27FC236}">
                <a16:creationId xmlns:a16="http://schemas.microsoft.com/office/drawing/2014/main" id="{561D6FB9-232A-8E9F-54B9-A1DA93AC6595}"/>
              </a:ext>
            </a:extLst>
          </p:cNvPr>
          <p:cNvSpPr/>
          <p:nvPr/>
        </p:nvSpPr>
        <p:spPr>
          <a:xfrm>
            <a:off x="2396982" y="3781337"/>
            <a:ext cx="1353016" cy="135301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E24BC1A-A365-39FE-C73C-E6F95806E48A}"/>
              </a:ext>
            </a:extLst>
          </p:cNvPr>
          <p:cNvSpPr/>
          <p:nvPr/>
        </p:nvSpPr>
        <p:spPr>
          <a:xfrm>
            <a:off x="1884337" y="5082232"/>
            <a:ext cx="2370489" cy="720000"/>
          </a:xfrm>
          <a:custGeom>
            <a:avLst/>
            <a:gdLst>
              <a:gd name="connsiteX0" fmla="*/ 0 w 2370489"/>
              <a:gd name="connsiteY0" fmla="*/ 0 h 720000"/>
              <a:gd name="connsiteX1" fmla="*/ 2370489 w 2370489"/>
              <a:gd name="connsiteY1" fmla="*/ 0 h 720000"/>
              <a:gd name="connsiteX2" fmla="*/ 2370489 w 2370489"/>
              <a:gd name="connsiteY2" fmla="*/ 720000 h 720000"/>
              <a:gd name="connsiteX3" fmla="*/ 0 w 2370489"/>
              <a:gd name="connsiteY3" fmla="*/ 720000 h 720000"/>
              <a:gd name="connsiteX4" fmla="*/ 0 w 2370489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489" h="720000">
                <a:moveTo>
                  <a:pt x="0" y="0"/>
                </a:moveTo>
                <a:lnTo>
                  <a:pt x="2370489" y="0"/>
                </a:lnTo>
                <a:lnTo>
                  <a:pt x="2370489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Different stakeholders:</a:t>
            </a:r>
          </a:p>
        </p:txBody>
      </p:sp>
      <p:sp>
        <p:nvSpPr>
          <p:cNvPr id="25" name="Rectangle 24" descr="Target Audience">
            <a:extLst>
              <a:ext uri="{FF2B5EF4-FFF2-40B4-BE49-F238E27FC236}">
                <a16:creationId xmlns:a16="http://schemas.microsoft.com/office/drawing/2014/main" id="{0A1789A0-A753-B6EE-2E1E-EEDC07A3E3B5}"/>
              </a:ext>
            </a:extLst>
          </p:cNvPr>
          <p:cNvSpPr/>
          <p:nvPr/>
        </p:nvSpPr>
        <p:spPr>
          <a:xfrm>
            <a:off x="4544514" y="3874490"/>
            <a:ext cx="1353016" cy="135301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AA7D237-BECE-9456-0DC3-DAC29C709700}"/>
              </a:ext>
            </a:extLst>
          </p:cNvPr>
          <p:cNvSpPr/>
          <p:nvPr/>
        </p:nvSpPr>
        <p:spPr>
          <a:xfrm>
            <a:off x="4035777" y="5238396"/>
            <a:ext cx="2370489" cy="720000"/>
          </a:xfrm>
          <a:custGeom>
            <a:avLst/>
            <a:gdLst>
              <a:gd name="connsiteX0" fmla="*/ 0 w 2370489"/>
              <a:gd name="connsiteY0" fmla="*/ 0 h 720000"/>
              <a:gd name="connsiteX1" fmla="*/ 2370489 w 2370489"/>
              <a:gd name="connsiteY1" fmla="*/ 0 h 720000"/>
              <a:gd name="connsiteX2" fmla="*/ 2370489 w 2370489"/>
              <a:gd name="connsiteY2" fmla="*/ 720000 h 720000"/>
              <a:gd name="connsiteX3" fmla="*/ 0 w 2370489"/>
              <a:gd name="connsiteY3" fmla="*/ 720000 h 720000"/>
              <a:gd name="connsiteX4" fmla="*/ 0 w 2370489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489" h="720000">
                <a:moveTo>
                  <a:pt x="0" y="0"/>
                </a:moveTo>
                <a:lnTo>
                  <a:pt x="2370489" y="0"/>
                </a:lnTo>
                <a:lnTo>
                  <a:pt x="2370489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End user</a:t>
            </a:r>
          </a:p>
        </p:txBody>
      </p:sp>
      <p:sp>
        <p:nvSpPr>
          <p:cNvPr id="27" name="Rectangle 26" descr="Checkmark">
            <a:extLst>
              <a:ext uri="{FF2B5EF4-FFF2-40B4-BE49-F238E27FC236}">
                <a16:creationId xmlns:a16="http://schemas.microsoft.com/office/drawing/2014/main" id="{A27110E7-737B-21F8-7887-2F5CCCCF1612}"/>
              </a:ext>
            </a:extLst>
          </p:cNvPr>
          <p:cNvSpPr/>
          <p:nvPr/>
        </p:nvSpPr>
        <p:spPr>
          <a:xfrm>
            <a:off x="6670987" y="3851907"/>
            <a:ext cx="1353016" cy="138648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FAEC9A6-CB28-550C-6CF6-22F3EEE441F4}"/>
              </a:ext>
            </a:extLst>
          </p:cNvPr>
          <p:cNvSpPr/>
          <p:nvPr/>
        </p:nvSpPr>
        <p:spPr>
          <a:xfrm>
            <a:off x="6187218" y="5221017"/>
            <a:ext cx="2370489" cy="737812"/>
          </a:xfrm>
          <a:custGeom>
            <a:avLst/>
            <a:gdLst>
              <a:gd name="connsiteX0" fmla="*/ 0 w 2370489"/>
              <a:gd name="connsiteY0" fmla="*/ 0 h 720000"/>
              <a:gd name="connsiteX1" fmla="*/ 2370489 w 2370489"/>
              <a:gd name="connsiteY1" fmla="*/ 0 h 720000"/>
              <a:gd name="connsiteX2" fmla="*/ 2370489 w 2370489"/>
              <a:gd name="connsiteY2" fmla="*/ 720000 h 720000"/>
              <a:gd name="connsiteX3" fmla="*/ 0 w 2370489"/>
              <a:gd name="connsiteY3" fmla="*/ 720000 h 720000"/>
              <a:gd name="connsiteX4" fmla="*/ 0 w 2370489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489" h="720000">
                <a:moveTo>
                  <a:pt x="0" y="0"/>
                </a:moveTo>
                <a:lnTo>
                  <a:pt x="2370489" y="0"/>
                </a:lnTo>
                <a:lnTo>
                  <a:pt x="2370489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Model designer</a:t>
            </a:r>
          </a:p>
        </p:txBody>
      </p:sp>
      <p:sp>
        <p:nvSpPr>
          <p:cNvPr id="29" name="Rectangle 28" descr="User">
            <a:extLst>
              <a:ext uri="{FF2B5EF4-FFF2-40B4-BE49-F238E27FC236}">
                <a16:creationId xmlns:a16="http://schemas.microsoft.com/office/drawing/2014/main" id="{DE72A2A5-CA16-64E7-EA11-49A45A24BB38}"/>
              </a:ext>
            </a:extLst>
          </p:cNvPr>
          <p:cNvSpPr/>
          <p:nvPr/>
        </p:nvSpPr>
        <p:spPr>
          <a:xfrm>
            <a:off x="9284931" y="3913157"/>
            <a:ext cx="1353016" cy="1386489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873A503-AC4A-F8D2-6DE2-7F4788CC3968}"/>
              </a:ext>
            </a:extLst>
          </p:cNvPr>
          <p:cNvSpPr/>
          <p:nvPr/>
        </p:nvSpPr>
        <p:spPr>
          <a:xfrm>
            <a:off x="8776194" y="5226107"/>
            <a:ext cx="2370489" cy="737812"/>
          </a:xfrm>
          <a:custGeom>
            <a:avLst/>
            <a:gdLst>
              <a:gd name="connsiteX0" fmla="*/ 0 w 2370489"/>
              <a:gd name="connsiteY0" fmla="*/ 0 h 720000"/>
              <a:gd name="connsiteX1" fmla="*/ 2370489 w 2370489"/>
              <a:gd name="connsiteY1" fmla="*/ 0 h 720000"/>
              <a:gd name="connsiteX2" fmla="*/ 2370489 w 2370489"/>
              <a:gd name="connsiteY2" fmla="*/ 720000 h 720000"/>
              <a:gd name="connsiteX3" fmla="*/ 0 w 2370489"/>
              <a:gd name="connsiteY3" fmla="*/ 720000 h 720000"/>
              <a:gd name="connsiteX4" fmla="*/ 0 w 2370489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489" h="720000">
                <a:moveTo>
                  <a:pt x="0" y="0"/>
                </a:moveTo>
                <a:lnTo>
                  <a:pt x="2370489" y="0"/>
                </a:lnTo>
                <a:lnTo>
                  <a:pt x="2370489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Content provider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DD93CE-F773-1F6D-307C-F1C756F79A76}"/>
              </a:ext>
            </a:extLst>
          </p:cNvPr>
          <p:cNvSpPr txBox="1"/>
          <p:nvPr/>
        </p:nvSpPr>
        <p:spPr>
          <a:xfrm>
            <a:off x="543306" y="6546825"/>
            <a:ext cx="111360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Measuring" Why" in Recommender Systems: a Comprehensive Survey on the Evaluation of Explainable Recommendation, Xu Chen, 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Yongfeng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Zhang, Ji-Rong Wen,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Arxiv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550652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57BE68-9178-FE4F-8B72-267AF4108CB8}"/>
              </a:ext>
            </a:extLst>
          </p:cNvPr>
          <p:cNvSpPr txBox="1">
            <a:spLocks/>
          </p:cNvSpPr>
          <p:nvPr/>
        </p:nvSpPr>
        <p:spPr>
          <a:xfrm>
            <a:off x="1316170" y="1502475"/>
            <a:ext cx="10130158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/>
              <a:t>Experiment 1.5. User study (great</a:t>
            </a:r>
            <a:r>
              <a:rPr lang="zh-CN" altLang="en-US" b="1"/>
              <a:t> </a:t>
            </a:r>
            <a:r>
              <a:rPr lang="en-US" altLang="zh-CN" b="1"/>
              <a:t>to</a:t>
            </a:r>
            <a:r>
              <a:rPr lang="zh-CN" altLang="en-US" b="1"/>
              <a:t> </a:t>
            </a:r>
            <a:r>
              <a:rPr lang="en-US" altLang="zh-CN" b="1"/>
              <a:t>have)</a:t>
            </a:r>
            <a:endParaRPr lang="en-US" altLang="zh-CN" sz="2800" b="1"/>
          </a:p>
          <a:p>
            <a:pPr marL="800100" lvl="1">
              <a:spcBef>
                <a:spcPts val="0"/>
              </a:spcBef>
            </a:pPr>
            <a:r>
              <a:rPr lang="en-US" sz="2000" b="1">
                <a:latin typeface="Calibri" panose="020F0502020204030204" pitchFamily="34" charset="0"/>
              </a:rPr>
              <a:t>Step 4 (a). </a:t>
            </a:r>
            <a:r>
              <a:rPr lang="en-US" sz="2000">
                <a:latin typeface="Calibri" panose="020F0502020204030204" pitchFamily="34" charset="0"/>
              </a:rPr>
              <a:t>Collecting user feedbacks for explanations - Show explanations of different methods and ask the participants to label them from different aspects</a:t>
            </a:r>
          </a:p>
          <a:p>
            <a:pPr marL="1485900" lvl="1">
              <a:spcBef>
                <a:spcPts val="0"/>
              </a:spcBef>
            </a:pPr>
            <a:r>
              <a:rPr lang="en-US" sz="2000">
                <a:latin typeface="Calibri" panose="020F0502020204030204" pitchFamily="34" charset="0"/>
              </a:rPr>
              <a:t>Existing criteria: </a:t>
            </a:r>
            <a:r>
              <a:rPr lang="en-US" sz="2000" b="1">
                <a:latin typeface="Calibri" panose="020F0502020204030204" pitchFamily="34" charset="0"/>
              </a:rPr>
              <a:t>usefulness</a:t>
            </a:r>
            <a:r>
              <a:rPr lang="en-US" sz="2000">
                <a:latin typeface="Calibri" panose="020F0502020204030204" pitchFamily="34" charset="0"/>
              </a:rPr>
              <a:t>, </a:t>
            </a:r>
            <a:r>
              <a:rPr lang="en-US" sz="2000" b="1">
                <a:latin typeface="Calibri" panose="020F0502020204030204" pitchFamily="34" charset="0"/>
              </a:rPr>
              <a:t>attractiveness</a:t>
            </a:r>
            <a:r>
              <a:rPr lang="en-US" sz="2000">
                <a:latin typeface="Calibri" panose="020F0502020204030204" pitchFamily="34" charset="0"/>
              </a:rPr>
              <a:t>, fit </a:t>
            </a:r>
            <a:r>
              <a:rPr lang="en-US" sz="2000" b="1">
                <a:latin typeface="Calibri" panose="020F0502020204030204" pitchFamily="34" charset="0"/>
              </a:rPr>
              <a:t>interest </a:t>
            </a:r>
            <a:r>
              <a:rPr lang="en-US" sz="2000">
                <a:latin typeface="Calibri" panose="020F0502020204030204" pitchFamily="34" charset="0"/>
              </a:rPr>
              <a:t>or not, </a:t>
            </a:r>
            <a:r>
              <a:rPr lang="en-US" sz="2000" b="1">
                <a:latin typeface="Calibri" panose="020F0502020204030204" pitchFamily="34" charset="0"/>
              </a:rPr>
              <a:t>click </a:t>
            </a:r>
            <a:r>
              <a:rPr lang="en-US" sz="2000">
                <a:latin typeface="Calibri" panose="020F0502020204030204" pitchFamily="34" charset="0"/>
              </a:rPr>
              <a:t>or not, </a:t>
            </a:r>
            <a:r>
              <a:rPr lang="en-US" sz="2000" b="1">
                <a:latin typeface="Calibri" panose="020F0502020204030204" pitchFamily="34" charset="0"/>
              </a:rPr>
              <a:t>fluency </a:t>
            </a:r>
            <a:r>
              <a:rPr lang="en-US" sz="2000">
                <a:latin typeface="Calibri" panose="020F0502020204030204" pitchFamily="34" charset="0"/>
              </a:rPr>
              <a:t>for textual explanations, </a:t>
            </a:r>
            <a:r>
              <a:rPr lang="en-US" sz="2000" b="1">
                <a:latin typeface="Calibri" panose="020F0502020204030204" pitchFamily="34" charset="0"/>
              </a:rPr>
              <a:t>task completion </a:t>
            </a:r>
            <a:r>
              <a:rPr lang="en-US" sz="2000">
                <a:latin typeface="Calibri" panose="020F0502020204030204" pitchFamily="34" charset="0"/>
              </a:rPr>
              <a:t>time (better for comparing different forms of explanations)</a:t>
            </a:r>
          </a:p>
          <a:p>
            <a:pPr marL="1485900" lvl="1"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</a:rPr>
              <a:t>Future: </a:t>
            </a:r>
            <a:r>
              <a:rPr lang="en-US" sz="2000" b="1">
                <a:solidFill>
                  <a:schemeClr val="accent1"/>
                </a:solidFill>
                <a:latin typeface="Calibri" panose="020F0502020204030204" pitchFamily="34" charset="0"/>
              </a:rPr>
              <a:t>fact </a:t>
            </a:r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</a:rPr>
              <a:t>(whether the explanation is true for the item), </a:t>
            </a:r>
            <a:r>
              <a:rPr lang="en-US" sz="2000" b="1">
                <a:solidFill>
                  <a:schemeClr val="accent1"/>
                </a:solidFill>
                <a:latin typeface="Calibri" panose="020F0502020204030204" pitchFamily="34" charset="0"/>
              </a:rPr>
              <a:t>over confidence </a:t>
            </a:r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</a:rPr>
              <a:t>(whether it will mislead people into click something that they do not like)</a:t>
            </a:r>
          </a:p>
          <a:p>
            <a:pPr marL="800100" lvl="1">
              <a:spcBef>
                <a:spcPts val="0"/>
              </a:spcBef>
            </a:pPr>
            <a:endParaRPr lang="en-US" sz="1800">
              <a:effectLst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E7BA9-C9C0-F669-45A0-78462DA4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User Study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723E0-EEC8-18D9-CC93-41510C33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14FA-B988-88CD-D676-45186CE08C92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DCE69-F9ED-ED98-EDA1-961B8A95F4B1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4CA12-F481-9BA6-B229-499BDCC38B58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260BA5-B447-4B72-591C-1CC742AD26D5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0A6F43-0AD7-7AF5-BE82-D9F4CBF6D822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A9B92C-A5ED-52B1-53AC-1098D2675402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355C8-A0E7-130A-C7FB-52723FC2D55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CDAB8-ADFB-C421-2D71-D712F0CFC23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28EF97-E4A5-52BB-0B20-1874C9004873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1BD4188-FACD-3B53-F97F-3AEFA39FBF62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926C79C-E961-0D13-BC31-7431FFDB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733" y="4013690"/>
            <a:ext cx="5855031" cy="2463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FED1B9-CDBF-A3D7-B2E3-D62FF4BCEE76}"/>
              </a:ext>
            </a:extLst>
          </p:cNvPr>
          <p:cNvSpPr txBox="1"/>
          <p:nvPr/>
        </p:nvSpPr>
        <p:spPr>
          <a:xfrm>
            <a:off x="487839" y="6634526"/>
            <a:ext cx="112163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Co-Attentive Multi-Task Learning for Explainable Recommendation,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Zhongxia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Xiting Wang, Xing Xie, Tong Wu,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Guoqin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Bu,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Yining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Enhong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IJCAI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2019</a:t>
            </a:r>
          </a:p>
        </p:txBody>
      </p:sp>
    </p:spTree>
    <p:extLst>
      <p:ext uri="{BB962C8B-B14F-4D97-AF65-F5344CB8AC3E}">
        <p14:creationId xmlns:p14="http://schemas.microsoft.com/office/powerpoint/2010/main" val="2902005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57BE68-9178-FE4F-8B72-267AF4108CB8}"/>
              </a:ext>
            </a:extLst>
          </p:cNvPr>
          <p:cNvSpPr txBox="1">
            <a:spLocks/>
          </p:cNvSpPr>
          <p:nvPr/>
        </p:nvSpPr>
        <p:spPr>
          <a:xfrm>
            <a:off x="1316170" y="1502475"/>
            <a:ext cx="10130158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/>
              <a:t>Experiment 1.5. User study (great</a:t>
            </a:r>
            <a:r>
              <a:rPr lang="zh-CN" altLang="en-US" b="1"/>
              <a:t> </a:t>
            </a:r>
            <a:r>
              <a:rPr lang="en-US" altLang="zh-CN" b="1"/>
              <a:t>to</a:t>
            </a:r>
            <a:r>
              <a:rPr lang="zh-CN" altLang="en-US" b="1"/>
              <a:t> </a:t>
            </a:r>
            <a:r>
              <a:rPr lang="en-US" altLang="zh-CN" b="1"/>
              <a:t>have)</a:t>
            </a:r>
            <a:endParaRPr lang="en-US" altLang="zh-CN" sz="2800" b="1"/>
          </a:p>
          <a:p>
            <a:pPr marL="800100" lvl="1">
              <a:spcBef>
                <a:spcPts val="0"/>
              </a:spcBef>
            </a:pPr>
            <a:r>
              <a:rPr lang="en-US" sz="2000" b="1">
                <a:latin typeface="Calibri" panose="020F0502020204030204" pitchFamily="34" charset="0"/>
              </a:rPr>
              <a:t>Step 4 (a). </a:t>
            </a:r>
            <a:r>
              <a:rPr lang="en-US" sz="2000">
                <a:latin typeface="Calibri" panose="020F0502020204030204" pitchFamily="34" charset="0"/>
              </a:rPr>
              <a:t>Collecting user feedbacks for explanations - Show explanations of different methods and ask the participants to label them from different aspects</a:t>
            </a:r>
          </a:p>
          <a:p>
            <a:pPr marL="1485900" lvl="1">
              <a:spcBef>
                <a:spcPts val="0"/>
              </a:spcBef>
            </a:pPr>
            <a:r>
              <a:rPr lang="en-US" sz="2000">
                <a:latin typeface="Calibri" panose="020F0502020204030204" pitchFamily="34" charset="0"/>
              </a:rPr>
              <a:t>Existing criteria: </a:t>
            </a:r>
            <a:r>
              <a:rPr lang="en-US" sz="2000" b="1">
                <a:latin typeface="Calibri" panose="020F0502020204030204" pitchFamily="34" charset="0"/>
              </a:rPr>
              <a:t>usefulness</a:t>
            </a:r>
            <a:r>
              <a:rPr lang="en-US" sz="2000">
                <a:latin typeface="Calibri" panose="020F0502020204030204" pitchFamily="34" charset="0"/>
              </a:rPr>
              <a:t>, </a:t>
            </a:r>
            <a:r>
              <a:rPr lang="en-US" sz="2000" b="1">
                <a:latin typeface="Calibri" panose="020F0502020204030204" pitchFamily="34" charset="0"/>
              </a:rPr>
              <a:t>attractiveness</a:t>
            </a:r>
            <a:r>
              <a:rPr lang="en-US" sz="2000">
                <a:latin typeface="Calibri" panose="020F0502020204030204" pitchFamily="34" charset="0"/>
              </a:rPr>
              <a:t>, fit </a:t>
            </a:r>
            <a:r>
              <a:rPr lang="en-US" sz="2000" b="1">
                <a:latin typeface="Calibri" panose="020F0502020204030204" pitchFamily="34" charset="0"/>
              </a:rPr>
              <a:t>interest </a:t>
            </a:r>
            <a:r>
              <a:rPr lang="en-US" sz="2000">
                <a:latin typeface="Calibri" panose="020F0502020204030204" pitchFamily="34" charset="0"/>
              </a:rPr>
              <a:t>or not, </a:t>
            </a:r>
            <a:r>
              <a:rPr lang="en-US" sz="2000" b="1">
                <a:latin typeface="Calibri" panose="020F0502020204030204" pitchFamily="34" charset="0"/>
              </a:rPr>
              <a:t>click </a:t>
            </a:r>
            <a:r>
              <a:rPr lang="en-US" sz="2000">
                <a:latin typeface="Calibri" panose="020F0502020204030204" pitchFamily="34" charset="0"/>
              </a:rPr>
              <a:t>or not, </a:t>
            </a:r>
            <a:r>
              <a:rPr lang="en-US" sz="2000" b="1">
                <a:latin typeface="Calibri" panose="020F0502020204030204" pitchFamily="34" charset="0"/>
              </a:rPr>
              <a:t>fluency </a:t>
            </a:r>
            <a:r>
              <a:rPr lang="en-US" sz="2000">
                <a:latin typeface="Calibri" panose="020F0502020204030204" pitchFamily="34" charset="0"/>
              </a:rPr>
              <a:t>for textual explanations, </a:t>
            </a:r>
            <a:r>
              <a:rPr lang="en-US" sz="2000" b="1">
                <a:latin typeface="Calibri" panose="020F0502020204030204" pitchFamily="34" charset="0"/>
              </a:rPr>
              <a:t>task completion </a:t>
            </a:r>
            <a:r>
              <a:rPr lang="en-US" sz="2000">
                <a:latin typeface="Calibri" panose="020F0502020204030204" pitchFamily="34" charset="0"/>
              </a:rPr>
              <a:t>time (better for comparing different forms of explanations)</a:t>
            </a:r>
          </a:p>
          <a:p>
            <a:pPr marL="1485900" lvl="1"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</a:rPr>
              <a:t>Future: </a:t>
            </a:r>
            <a:r>
              <a:rPr lang="en-US" sz="2000" b="1">
                <a:solidFill>
                  <a:schemeClr val="accent1"/>
                </a:solidFill>
                <a:latin typeface="Calibri" panose="020F0502020204030204" pitchFamily="34" charset="0"/>
              </a:rPr>
              <a:t>fact </a:t>
            </a:r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</a:rPr>
              <a:t>(whether the explanation is true for the item), </a:t>
            </a:r>
            <a:r>
              <a:rPr lang="en-US" sz="2000" b="1">
                <a:solidFill>
                  <a:schemeClr val="accent1"/>
                </a:solidFill>
                <a:latin typeface="Calibri" panose="020F0502020204030204" pitchFamily="34" charset="0"/>
              </a:rPr>
              <a:t>over confidence </a:t>
            </a:r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</a:rPr>
              <a:t>(whether it will mislead people into click something that they do not like)</a:t>
            </a:r>
          </a:p>
          <a:p>
            <a:pPr marL="800100" lvl="1">
              <a:spcBef>
                <a:spcPts val="0"/>
              </a:spcBef>
            </a:pPr>
            <a:endParaRPr lang="en-US" sz="1800">
              <a:effectLst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E7BA9-C9C0-F669-45A0-78462DA4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User Study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723E0-EEC8-18D9-CC93-41510C33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14FA-B988-88CD-D676-45186CE08C92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DCE69-F9ED-ED98-EDA1-961B8A95F4B1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4CA12-F481-9BA6-B229-499BDCC38B58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260BA5-B447-4B72-591C-1CC742AD26D5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0A6F43-0AD7-7AF5-BE82-D9F4CBF6D822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A9B92C-A5ED-52B1-53AC-1098D2675402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355C8-A0E7-130A-C7FB-52723FC2D55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CDAB8-ADFB-C421-2D71-D712F0CFC23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28EF97-E4A5-52BB-0B20-1874C9004873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1BD4188-FACD-3B53-F97F-3AEFA39FBF62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F4A501F-D1D7-B4E2-04AC-3E0A3501D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70" y="4216825"/>
            <a:ext cx="5458331" cy="17127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446015-61DC-71B7-EBE8-A702834E29D3}"/>
              </a:ext>
            </a:extLst>
          </p:cNvPr>
          <p:cNvSpPr txBox="1"/>
          <p:nvPr/>
        </p:nvSpPr>
        <p:spPr>
          <a:xfrm>
            <a:off x="1963853" y="5954456"/>
            <a:ext cx="5102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Reinforcement Subgraph Reasoning for Fake News Detection, Ruichao Yang, Xiting Wang, Yiqiao Jin, Chaozhuo Li, Jianxun Lian, Xing Xie, KDD,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D70CB5-C445-87C4-CC5B-12B606432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672"/>
          <a:stretch/>
        </p:blipFill>
        <p:spPr>
          <a:xfrm>
            <a:off x="7330276" y="3993160"/>
            <a:ext cx="4237047" cy="21921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5D2F62-9C16-F214-764B-071D305AA2E0}"/>
              </a:ext>
            </a:extLst>
          </p:cNvPr>
          <p:cNvSpPr txBox="1"/>
          <p:nvPr/>
        </p:nvSpPr>
        <p:spPr>
          <a:xfrm>
            <a:off x="13497723" y="5584424"/>
            <a:ext cx="37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Model accuracy can be improved by few rounds of interactions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147DA-1DCA-D59F-DA89-733AD10851EE}"/>
              </a:ext>
            </a:extLst>
          </p:cNvPr>
          <p:cNvSpPr txBox="1"/>
          <p:nvPr/>
        </p:nvSpPr>
        <p:spPr>
          <a:xfrm>
            <a:off x="7082932" y="6213772"/>
            <a:ext cx="4731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“Why Should I Trust You?” Explaining the Predictions of Any Classifier, Marco Tulio Ribeiro, Sameer Singh, Carlos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Guestrin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KDD, 2016</a:t>
            </a:r>
          </a:p>
        </p:txBody>
      </p:sp>
    </p:spTree>
    <p:extLst>
      <p:ext uri="{BB962C8B-B14F-4D97-AF65-F5344CB8AC3E}">
        <p14:creationId xmlns:p14="http://schemas.microsoft.com/office/powerpoint/2010/main" val="395863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57BE68-9178-FE4F-8B72-267AF4108CB8}"/>
              </a:ext>
            </a:extLst>
          </p:cNvPr>
          <p:cNvSpPr txBox="1">
            <a:spLocks/>
          </p:cNvSpPr>
          <p:nvPr/>
        </p:nvSpPr>
        <p:spPr>
          <a:xfrm>
            <a:off x="1316170" y="1502475"/>
            <a:ext cx="10130158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/>
              <a:t>Experiment 1.5. User study (great</a:t>
            </a:r>
            <a:r>
              <a:rPr lang="zh-CN" altLang="en-US" b="1"/>
              <a:t> </a:t>
            </a:r>
            <a:r>
              <a:rPr lang="en-US" altLang="zh-CN" b="1"/>
              <a:t>to</a:t>
            </a:r>
            <a:r>
              <a:rPr lang="zh-CN" altLang="en-US" b="1"/>
              <a:t> </a:t>
            </a:r>
            <a:r>
              <a:rPr lang="en-US" altLang="zh-CN" b="1"/>
              <a:t>have)</a:t>
            </a:r>
            <a:endParaRPr lang="en-US" altLang="zh-CN" sz="2800" b="1"/>
          </a:p>
          <a:p>
            <a:pPr marL="800100" lvl="1">
              <a:spcBef>
                <a:spcPts val="0"/>
              </a:spcBef>
            </a:pPr>
            <a:r>
              <a:rPr lang="en-US" sz="2000" b="1">
                <a:latin typeface="Calibri" panose="020F0502020204030204" pitchFamily="34" charset="0"/>
              </a:rPr>
              <a:t>Important tips for a successful user study</a:t>
            </a:r>
          </a:p>
          <a:p>
            <a:pPr marL="1028700">
              <a:spcBef>
                <a:spcPts val="0"/>
              </a:spcBef>
            </a:pPr>
            <a:r>
              <a:rPr lang="en-US" sz="2000">
                <a:latin typeface="Calibri" panose="020F0502020204030204" pitchFamily="34" charset="0"/>
              </a:rPr>
              <a:t>Do present the explanations from different methods </a:t>
            </a:r>
            <a:r>
              <a:rPr lang="en-US" sz="2000" b="1">
                <a:latin typeface="Calibri" panose="020F0502020204030204" pitchFamily="34" charset="0"/>
              </a:rPr>
              <a:t>in random order, </a:t>
            </a:r>
            <a:r>
              <a:rPr lang="en-US" sz="2000">
                <a:latin typeface="Calibri" panose="020F0502020204030204" pitchFamily="34" charset="0"/>
              </a:rPr>
              <a:t>ensure that the participants do not know which explanations come from which methods, and </a:t>
            </a:r>
            <a:r>
              <a:rPr lang="en-US" sz="2000" b="1">
                <a:latin typeface="Calibri" panose="020F0502020204030204" pitchFamily="34" charset="0"/>
              </a:rPr>
              <a:t>clearly say this in the paper </a:t>
            </a:r>
            <a:r>
              <a:rPr lang="en-US" sz="2000">
                <a:latin typeface="Calibri" panose="020F0502020204030204" pitchFamily="34" charset="0"/>
              </a:rPr>
              <a:t>(other reviewers may question this)</a:t>
            </a:r>
          </a:p>
          <a:p>
            <a:pPr marL="1028700">
              <a:spcBef>
                <a:spcPts val="0"/>
              </a:spcBef>
            </a:pPr>
            <a:r>
              <a:rPr lang="en-US" sz="2000">
                <a:latin typeface="Calibri" panose="020F0502020204030204" pitchFamily="34" charset="0"/>
              </a:rPr>
              <a:t>Carefully write the labeling guidelines and give </a:t>
            </a:r>
            <a:r>
              <a:rPr lang="en-US" sz="2000" b="1">
                <a:latin typeface="Calibri" panose="020F0502020204030204" pitchFamily="34" charset="0"/>
              </a:rPr>
              <a:t>clear examples </a:t>
            </a:r>
            <a:r>
              <a:rPr lang="en-US" sz="2000">
                <a:latin typeface="Calibri" panose="020F0502020204030204" pitchFamily="34" charset="0"/>
              </a:rPr>
              <a:t>for the labels (e.g., which types of explanations may be useful) to avoid possible misunderstanding</a:t>
            </a:r>
          </a:p>
          <a:p>
            <a:pPr marL="1028700"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</a:rPr>
              <a:t>Better if we present the screenshot for labeling and guideline in the appendix</a:t>
            </a:r>
          </a:p>
          <a:p>
            <a:pPr marL="1028700"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</a:rPr>
              <a:t>Even better if we give the labeling results in the supplement</a:t>
            </a:r>
          </a:p>
          <a:p>
            <a:pPr marL="1028700"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</a:rPr>
              <a:t>We may also collect subjective feedbacks about different forms of explanations via postal questionnaires</a:t>
            </a:r>
          </a:p>
          <a:p>
            <a:pPr marL="1485900" lvl="1">
              <a:spcBef>
                <a:spcPts val="0"/>
              </a:spcBef>
            </a:pPr>
            <a:endParaRPr lang="en-US" sz="1600">
              <a:latin typeface="Calibri" panose="020F0502020204030204" pitchFamily="34" charset="0"/>
            </a:endParaRPr>
          </a:p>
          <a:p>
            <a:pPr marL="800100" lvl="1">
              <a:spcBef>
                <a:spcPts val="0"/>
              </a:spcBef>
            </a:pPr>
            <a:endParaRPr lang="en-US" sz="1800">
              <a:effectLst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E7BA9-C9C0-F669-45A0-78462DA4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User Study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723E0-EEC8-18D9-CC93-41510C33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29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14FA-B988-88CD-D676-45186CE08C92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DCE69-F9ED-ED98-EDA1-961B8A95F4B1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4CA12-F481-9BA6-B229-499BDCC38B58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260BA5-B447-4B72-591C-1CC742AD26D5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0A6F43-0AD7-7AF5-BE82-D9F4CBF6D822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A9B92C-A5ED-52B1-53AC-1098D2675402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355C8-A0E7-130A-C7FB-52723FC2D55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CDAB8-ADFB-C421-2D71-D712F0CFC23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28EF97-E4A5-52BB-0B20-1874C9004873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1BD4188-FACD-3B53-F97F-3AEFA39FBF62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C5D2F62-9C16-F214-764B-071D305AA2E0}"/>
              </a:ext>
            </a:extLst>
          </p:cNvPr>
          <p:cNvSpPr txBox="1"/>
          <p:nvPr/>
        </p:nvSpPr>
        <p:spPr>
          <a:xfrm>
            <a:off x="13497723" y="5584424"/>
            <a:ext cx="37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Model accuracy can be improved by few rounds of interactions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8E308-BBAF-F801-BD6A-940410B6B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544" y="5273199"/>
            <a:ext cx="5108912" cy="675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634DB2-7A1B-489E-A9D4-5011B37662B5}"/>
              </a:ext>
            </a:extLst>
          </p:cNvPr>
          <p:cNvSpPr txBox="1"/>
          <p:nvPr/>
        </p:nvSpPr>
        <p:spPr>
          <a:xfrm>
            <a:off x="-610054" y="6546825"/>
            <a:ext cx="134121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Co-Attentive Multi-Task Learning for Explainable Recommendation,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Zhongxia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Xiting Wang, Xing Xie, Tong Wu,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Guoqin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Bu,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Yining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Enhong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IJCAI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2019</a:t>
            </a:r>
          </a:p>
        </p:txBody>
      </p:sp>
    </p:spTree>
    <p:extLst>
      <p:ext uri="{BB962C8B-B14F-4D97-AF65-F5344CB8AC3E}">
        <p14:creationId xmlns:p14="http://schemas.microsoft.com/office/powerpoint/2010/main" val="412896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Application in Ads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0195" y="2931983"/>
            <a:ext cx="9346953" cy="3049093"/>
            <a:chOff x="325453" y="1685925"/>
            <a:chExt cx="10228247" cy="3486150"/>
          </a:xfrm>
          <a:noFill/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7386" y="1685925"/>
              <a:ext cx="7048501" cy="3486150"/>
            </a:xfrm>
            <a:prstGeom prst="rect">
              <a:avLst/>
            </a:prstGeom>
            <a:grpFill/>
          </p:spPr>
        </p:pic>
        <p:sp>
          <p:nvSpPr>
            <p:cNvPr id="6" name="Rounded Rectangle 5"/>
            <p:cNvSpPr/>
            <p:nvPr/>
          </p:nvSpPr>
          <p:spPr>
            <a:xfrm>
              <a:off x="5328173" y="2074961"/>
              <a:ext cx="3561827" cy="231591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76043" y="2601943"/>
              <a:ext cx="1094966" cy="422272"/>
            </a:xfrm>
            <a:prstGeom prst="rect">
              <a:avLst/>
            </a:prstGeom>
            <a:solidFill>
              <a:srgbClr val="F05125">
                <a:alpha val="89804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Twitter</a:t>
              </a:r>
              <a:endParaRPr lang="en-US">
                <a:highlight>
                  <a:srgbClr val="00FFFF"/>
                </a:highlight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15312" y="3008140"/>
              <a:ext cx="4784088" cy="20383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5453" y="2859498"/>
              <a:ext cx="1908765" cy="425290"/>
            </a:xfrm>
            <a:prstGeom prst="rect">
              <a:avLst/>
            </a:prstGeom>
            <a:solidFill>
              <a:srgbClr val="F05125">
                <a:alpha val="89804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Merchant Rating</a:t>
              </a:r>
            </a:p>
          </p:txBody>
        </p:sp>
        <p:cxnSp>
          <p:nvCxnSpPr>
            <p:cNvPr id="10" name="Straight Arrow Connector 9"/>
            <p:cNvCxnSpPr>
              <a:cxnSpLocks/>
              <a:endCxn id="8" idx="1"/>
            </p:cNvCxnSpPr>
            <p:nvPr/>
          </p:nvCxnSpPr>
          <p:spPr>
            <a:xfrm>
              <a:off x="2205052" y="3110056"/>
              <a:ext cx="910259" cy="0"/>
            </a:xfrm>
            <a:prstGeom prst="straightConnector1">
              <a:avLst/>
            </a:prstGeom>
            <a:grpFill/>
            <a:ln>
              <a:solidFill>
                <a:srgbClr val="F051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3115312" y="3514487"/>
              <a:ext cx="7438388" cy="1657588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195" y="4253557"/>
              <a:ext cx="1850079" cy="422272"/>
            </a:xfrm>
            <a:prstGeom prst="rect">
              <a:avLst/>
            </a:prstGeom>
            <a:solidFill>
              <a:srgbClr val="F05125">
                <a:alpha val="89804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Site Link (ESL)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115312" y="2774109"/>
              <a:ext cx="5774688" cy="186804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0819" y="2320819"/>
              <a:ext cx="1171715" cy="425290"/>
            </a:xfrm>
            <a:prstGeom prst="rect">
              <a:avLst/>
            </a:prstGeom>
            <a:solidFill>
              <a:srgbClr val="F05125">
                <a:alpha val="89804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Top Ads</a:t>
              </a:r>
            </a:p>
          </p:txBody>
        </p:sp>
        <p:cxnSp>
          <p:nvCxnSpPr>
            <p:cNvPr id="16" name="Straight Arrow Connector 15"/>
            <p:cNvCxnSpPr>
              <a:cxnSpLocks/>
              <a:endCxn id="14" idx="1"/>
            </p:cNvCxnSpPr>
            <p:nvPr/>
          </p:nvCxnSpPr>
          <p:spPr>
            <a:xfrm>
              <a:off x="2016695" y="2574847"/>
              <a:ext cx="1098617" cy="292664"/>
            </a:xfrm>
            <a:prstGeom prst="straightConnector1">
              <a:avLst/>
            </a:prstGeom>
            <a:grpFill/>
            <a:ln>
              <a:solidFill>
                <a:srgbClr val="F051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3115312" y="3238500"/>
              <a:ext cx="5774688" cy="199364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0818" y="3441924"/>
              <a:ext cx="1171715" cy="425290"/>
            </a:xfrm>
            <a:prstGeom prst="rect">
              <a:avLst/>
            </a:prstGeom>
            <a:solidFill>
              <a:srgbClr val="F05125">
                <a:alpha val="89804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Review</a:t>
              </a:r>
            </a:p>
          </p:txBody>
        </p:sp>
        <p:cxnSp>
          <p:nvCxnSpPr>
            <p:cNvPr id="19" name="Straight Arrow Connector 18"/>
            <p:cNvCxnSpPr>
              <a:cxnSpLocks/>
              <a:stCxn id="18" idx="3"/>
              <a:endCxn id="17" idx="1"/>
            </p:cNvCxnSpPr>
            <p:nvPr/>
          </p:nvCxnSpPr>
          <p:spPr>
            <a:xfrm flipV="1">
              <a:off x="2112533" y="3338182"/>
              <a:ext cx="1002779" cy="316387"/>
            </a:xfrm>
            <a:prstGeom prst="straightConnector1">
              <a:avLst/>
            </a:prstGeom>
            <a:grpFill/>
            <a:ln>
              <a:solidFill>
                <a:srgbClr val="F051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3115312" y="2336251"/>
              <a:ext cx="5774688" cy="199364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366" y="1837918"/>
              <a:ext cx="1994903" cy="425290"/>
            </a:xfrm>
            <a:prstGeom prst="rect">
              <a:avLst/>
            </a:prstGeom>
            <a:solidFill>
              <a:srgbClr val="F05125">
                <a:alpha val="8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Consumer Rating</a:t>
              </a:r>
            </a:p>
          </p:txBody>
        </p:sp>
        <p:cxnSp>
          <p:nvCxnSpPr>
            <p:cNvPr id="22" name="Straight Arrow Connector 21"/>
            <p:cNvCxnSpPr>
              <a:cxnSpLocks/>
              <a:endCxn id="20" idx="1"/>
            </p:cNvCxnSpPr>
            <p:nvPr/>
          </p:nvCxnSpPr>
          <p:spPr>
            <a:xfrm>
              <a:off x="2548142" y="2068995"/>
              <a:ext cx="567170" cy="366938"/>
            </a:xfrm>
            <a:prstGeom prst="straightConnector1">
              <a:avLst/>
            </a:prstGeom>
            <a:grpFill/>
            <a:ln>
              <a:solidFill>
                <a:srgbClr val="F051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cxnSpLocks/>
              <a:stCxn id="7" idx="1"/>
              <a:endCxn id="6" idx="3"/>
            </p:cNvCxnSpPr>
            <p:nvPr/>
          </p:nvCxnSpPr>
          <p:spPr>
            <a:xfrm rot="10800000">
              <a:off x="8890000" y="2190759"/>
              <a:ext cx="486043" cy="622321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F051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6261623" y="1780060"/>
              <a:ext cx="3994263" cy="265202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361047" y="3001421"/>
            <a:ext cx="2594035" cy="21834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354570" y="3224029"/>
            <a:ext cx="1851807" cy="21834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370250" y="3686050"/>
            <a:ext cx="4598190" cy="21834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A23610C-3D9B-42E6-9F4A-1048224D7865}"/>
              </a:ext>
            </a:extLst>
          </p:cNvPr>
          <p:cNvCxnSpPr>
            <a:cxnSpLocks/>
          </p:cNvCxnSpPr>
          <p:nvPr/>
        </p:nvCxnSpPr>
        <p:spPr>
          <a:xfrm flipH="1">
            <a:off x="10345402" y="2556118"/>
            <a:ext cx="269050" cy="432222"/>
          </a:xfrm>
          <a:prstGeom prst="straightConnector1">
            <a:avLst/>
          </a:prstGeom>
          <a:noFill/>
          <a:ln>
            <a:solidFill>
              <a:srgbClr val="F051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750C082-6DF7-4337-8EF1-F82CEDDCF6DE}"/>
              </a:ext>
            </a:extLst>
          </p:cNvPr>
          <p:cNvSpPr txBox="1"/>
          <p:nvPr/>
        </p:nvSpPr>
        <p:spPr>
          <a:xfrm>
            <a:off x="10044969" y="2163582"/>
            <a:ext cx="1980215" cy="369332"/>
          </a:xfrm>
          <a:prstGeom prst="rect">
            <a:avLst/>
          </a:prstGeom>
          <a:solidFill>
            <a:srgbClr val="F05125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Long Ad Title (LAT)</a:t>
            </a:r>
            <a:endParaRPr lang="en-US">
              <a:highlight>
                <a:srgbClr val="00FFFF"/>
              </a:highligh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5B1BF0-DB06-4686-836B-23A0CAD549A9}"/>
              </a:ext>
            </a:extLst>
          </p:cNvPr>
          <p:cNvSpPr/>
          <p:nvPr/>
        </p:nvSpPr>
        <p:spPr>
          <a:xfrm>
            <a:off x="2093373" y="1998284"/>
            <a:ext cx="421532" cy="369332"/>
          </a:xfrm>
          <a:prstGeom prst="rect">
            <a:avLst/>
          </a:prstGeom>
          <a:solidFill>
            <a:srgbClr val="FFC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58ED3F-26B1-4E6F-8BB6-8E418B689942}"/>
              </a:ext>
            </a:extLst>
          </p:cNvPr>
          <p:cNvSpPr txBox="1"/>
          <p:nvPr/>
        </p:nvSpPr>
        <p:spPr>
          <a:xfrm>
            <a:off x="4216660" y="1995589"/>
            <a:ext cx="375210" cy="369332"/>
          </a:xfrm>
          <a:prstGeom prst="rect">
            <a:avLst/>
          </a:prstGeom>
          <a:solidFill>
            <a:srgbClr val="F05125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>
              <a:highlight>
                <a:srgbClr val="F05125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57BBED-6553-41A1-8FCB-20A8F414EB82}"/>
              </a:ext>
            </a:extLst>
          </p:cNvPr>
          <p:cNvSpPr/>
          <p:nvPr/>
        </p:nvSpPr>
        <p:spPr>
          <a:xfrm>
            <a:off x="2479875" y="1995188"/>
            <a:ext cx="1456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Base Ad Copy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6CDA30-1BCC-4FA6-966B-5DF843B419B6}"/>
              </a:ext>
            </a:extLst>
          </p:cNvPr>
          <p:cNvSpPr/>
          <p:nvPr/>
        </p:nvSpPr>
        <p:spPr>
          <a:xfrm>
            <a:off x="4740595" y="1988367"/>
            <a:ext cx="1344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/>
              <a:t>Explanation</a:t>
            </a:r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4D3DC2-5261-401F-AB7F-72DD9A6A434C}"/>
              </a:ext>
            </a:extLst>
          </p:cNvPr>
          <p:cNvSpPr/>
          <p:nvPr/>
        </p:nvSpPr>
        <p:spPr>
          <a:xfrm>
            <a:off x="1952492" y="1921008"/>
            <a:ext cx="4132630" cy="518509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F7247-9B91-2ECB-95A3-5DF4A77E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9180CD-FF4B-BE7A-4E9B-4B1B98F1E3A7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E3717BC-1B54-70D8-4B2C-C38B01D87CC8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D3787C-C22D-9BAA-8F12-3EC0CE412A21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9A8F90-EE51-43A4-A144-2C8A138C1528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607B59-0AA7-6753-6064-0A8583044A80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AF2379-5A92-B93A-CDEA-321A9A2E9F1C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A106FD-5AAF-F544-EA68-77E351CF2497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3EAB9D-9D32-C727-DA59-A0D890E640B3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4EBC90-22E3-9F4B-48D6-07A239B122BF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9ADF529-99AF-CA1E-32E9-8887FB454AE4}"/>
                </a:ext>
              </a:extLst>
            </p:cNvPr>
            <p:cNvSpPr/>
            <p:nvPr/>
          </p:nvSpPr>
          <p:spPr>
            <a:xfrm rot="16200000">
              <a:off x="1156481" y="220977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06043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57BE68-9178-FE4F-8B72-267AF4108CB8}"/>
              </a:ext>
            </a:extLst>
          </p:cNvPr>
          <p:cNvSpPr txBox="1">
            <a:spLocks/>
          </p:cNvSpPr>
          <p:nvPr/>
        </p:nvSpPr>
        <p:spPr>
          <a:xfrm>
            <a:off x="1316170" y="1502475"/>
            <a:ext cx="10130158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/>
              <a:t>Experiment 1.5. User study (great</a:t>
            </a:r>
            <a:r>
              <a:rPr lang="zh-CN" altLang="en-US" b="1"/>
              <a:t> </a:t>
            </a:r>
            <a:r>
              <a:rPr lang="en-US" altLang="zh-CN" b="1"/>
              <a:t>to</a:t>
            </a:r>
            <a:r>
              <a:rPr lang="zh-CN" altLang="en-US" b="1"/>
              <a:t> </a:t>
            </a:r>
            <a:r>
              <a:rPr lang="en-US" altLang="zh-CN" b="1"/>
              <a:t>have)</a:t>
            </a:r>
            <a:endParaRPr lang="en-US" altLang="zh-CN" sz="2800" b="1"/>
          </a:p>
          <a:p>
            <a:pPr marL="800100" lvl="1">
              <a:spcBef>
                <a:spcPts val="0"/>
              </a:spcBef>
            </a:pPr>
            <a:r>
              <a:rPr lang="en-US" sz="2000" b="1">
                <a:latin typeface="Calibri" panose="020F0502020204030204" pitchFamily="34" charset="0"/>
              </a:rPr>
              <a:t>Step 4 (b). </a:t>
            </a:r>
            <a:r>
              <a:rPr lang="en-US" sz="2000">
                <a:latin typeface="Calibri" panose="020F0502020204030204" pitchFamily="34" charset="0"/>
              </a:rPr>
              <a:t>Collecting ground-truth explanations</a:t>
            </a:r>
          </a:p>
          <a:p>
            <a:pPr marL="1257300" lvl="2">
              <a:spcBef>
                <a:spcPts val="0"/>
              </a:spcBef>
            </a:pPr>
            <a:r>
              <a:rPr lang="en-US" altLang="zh-CN" b="1">
                <a:latin typeface="Calibri" panose="020F0502020204030204" pitchFamily="34" charset="0"/>
              </a:rPr>
              <a:t>Challenge 1: personalized explanations </a:t>
            </a:r>
            <a:r>
              <a:rPr lang="en-US" altLang="zh-CN">
                <a:latin typeface="Calibri" panose="020F0502020204030204" pitchFamily="34" charset="0"/>
              </a:rPr>
              <a:t>– how many participants? </a:t>
            </a:r>
          </a:p>
          <a:p>
            <a:pPr marL="1714500" lvl="3">
              <a:spcBef>
                <a:spcPts val="0"/>
              </a:spcBef>
            </a:pPr>
            <a:r>
              <a:rPr lang="en-US" altLang="zh-CN">
                <a:latin typeface="Calibri" panose="020F0502020204030204" pitchFamily="34" charset="0"/>
              </a:rPr>
              <a:t>Now we are only able to collect results from 200 participants, which only composes a fair </a:t>
            </a:r>
            <a:r>
              <a:rPr lang="en-US" altLang="zh-CN" b="1">
                <a:latin typeface="Calibri" panose="020F0502020204030204" pitchFamily="34" charset="0"/>
              </a:rPr>
              <a:t>test </a:t>
            </a:r>
            <a:r>
              <a:rPr lang="en-US" altLang="zh-CN">
                <a:latin typeface="Calibri" panose="020F0502020204030204" pitchFamily="34" charset="0"/>
              </a:rPr>
              <a:t>dataset</a:t>
            </a:r>
          </a:p>
          <a:p>
            <a:pPr marL="1714500" lvl="3">
              <a:spcBef>
                <a:spcPts val="0"/>
              </a:spcBef>
            </a:pPr>
            <a:r>
              <a:rPr lang="en-US" altLang="zh-CN">
                <a:latin typeface="Calibri" panose="020F0502020204030204" pitchFamily="34" charset="0"/>
              </a:rPr>
              <a:t>Maybe we need to collect explanations more wisely, e.g., from online products – how to encourage user interactions?</a:t>
            </a:r>
          </a:p>
          <a:p>
            <a:pPr marL="1257300" lvl="2">
              <a:spcBef>
                <a:spcPts val="0"/>
              </a:spcBef>
            </a:pPr>
            <a:r>
              <a:rPr lang="en-US" altLang="zh-CN" b="1">
                <a:latin typeface="Calibri" panose="020F0502020204030204" pitchFamily="34" charset="0"/>
              </a:rPr>
              <a:t>Challenge 2: good quality explanations </a:t>
            </a:r>
            <a:r>
              <a:rPr lang="en-US" altLang="zh-CN">
                <a:latin typeface="Calibri" panose="020F0502020204030204" pitchFamily="34" charset="0"/>
              </a:rPr>
              <a:t>– how to ensure that the collected explanations are of good quality? It is usually difficult for the participants to write good explanations</a:t>
            </a:r>
          </a:p>
          <a:p>
            <a:pPr marL="1485900" lvl="1">
              <a:spcBef>
                <a:spcPts val="0"/>
              </a:spcBef>
            </a:pPr>
            <a:endParaRPr lang="en-US" sz="1600">
              <a:latin typeface="Calibri" panose="020F0502020204030204" pitchFamily="34" charset="0"/>
            </a:endParaRPr>
          </a:p>
          <a:p>
            <a:pPr marL="800100" lvl="1">
              <a:spcBef>
                <a:spcPts val="0"/>
              </a:spcBef>
            </a:pPr>
            <a:endParaRPr lang="en-US" sz="1800">
              <a:effectLst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E7BA9-C9C0-F669-45A0-78462DA4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User Study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723E0-EEC8-18D9-CC93-41510C33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14FA-B988-88CD-D676-45186CE08C92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DCE69-F9ED-ED98-EDA1-961B8A95F4B1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4CA12-F481-9BA6-B229-499BDCC38B58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260BA5-B447-4B72-591C-1CC742AD26D5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0A6F43-0AD7-7AF5-BE82-D9F4CBF6D822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A9B92C-A5ED-52B1-53AC-1098D2675402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355C8-A0E7-130A-C7FB-52723FC2D55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CDAB8-ADFB-C421-2D71-D712F0CFC23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28EF97-E4A5-52BB-0B20-1874C9004873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1BD4188-FACD-3B53-F97F-3AEFA39FBF62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C5D2F62-9C16-F214-764B-071D305AA2E0}"/>
              </a:ext>
            </a:extLst>
          </p:cNvPr>
          <p:cNvSpPr txBox="1"/>
          <p:nvPr/>
        </p:nvSpPr>
        <p:spPr>
          <a:xfrm>
            <a:off x="13497723" y="5584424"/>
            <a:ext cx="37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Model accuracy can be improved by few rounds of interactions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34DB2-7A1B-489E-A9D4-5011B37662B5}"/>
              </a:ext>
            </a:extLst>
          </p:cNvPr>
          <p:cNvSpPr txBox="1"/>
          <p:nvPr/>
        </p:nvSpPr>
        <p:spPr>
          <a:xfrm>
            <a:off x="-610054" y="6546825"/>
            <a:ext cx="134121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Co-Attentive Multi-Task Learning for Explainable Recommendation,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Zhongxia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Xiting Wang, Xing Xie, Tong Wu,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Guoqin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Bu,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Yining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Enhong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Chen,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IJCAI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2019</a:t>
            </a:r>
          </a:p>
        </p:txBody>
      </p:sp>
    </p:spTree>
    <p:extLst>
      <p:ext uri="{BB962C8B-B14F-4D97-AF65-F5344CB8AC3E}">
        <p14:creationId xmlns:p14="http://schemas.microsoft.com/office/powerpoint/2010/main" val="330578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BA69-1ECA-E8BC-9FB7-57051D4A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PENS: A Benchmark on Personalized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CA7E9-27E0-CBE0-74FD-4264CC2C1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Personalized news headline is a</a:t>
            </a:r>
            <a:r>
              <a:rPr lang="zh-CN" altLang="en-US"/>
              <a:t> </a:t>
            </a:r>
            <a:r>
              <a:rPr lang="en-US" altLang="zh-CN"/>
              <a:t>personalized</a:t>
            </a:r>
            <a:r>
              <a:rPr lang="zh-CN" altLang="en-US"/>
              <a:t> </a:t>
            </a:r>
            <a:r>
              <a:rPr lang="en-US" altLang="zh-CN"/>
              <a:t>summarization (explanation) for why the news article is interesting to the user</a:t>
            </a:r>
          </a:p>
          <a:p>
            <a:r>
              <a:rPr lang="en-US"/>
              <a:t>Discuss about how such a benchmark can be collected with a user study, how to ensure quality, and how we leverage such a benchmark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29E0A-BAB6-6800-9D70-7230A684D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93"/>
          <a:stretch/>
        </p:blipFill>
        <p:spPr>
          <a:xfrm>
            <a:off x="1757041" y="3537251"/>
            <a:ext cx="10951739" cy="2727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26C7F8-7EAD-7511-500A-A2C79933CDCB}"/>
              </a:ext>
            </a:extLst>
          </p:cNvPr>
          <p:cNvSpPr txBox="1"/>
          <p:nvPr/>
        </p:nvSpPr>
        <p:spPr>
          <a:xfrm>
            <a:off x="-610054" y="6604881"/>
            <a:ext cx="134121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PENS: A Dataset and Generic Framework for Personalized News Headline Generation, Xiang Ao, Xiting Wang, Ling Luo, Ying Qiao, Qing He, Xing Xie, ACL,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56F5B-C971-95F9-2847-0AB457C3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93E28E-96B3-06F8-2560-5EE42091BC8E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02DF55-2D41-59CC-FAFC-7ED92B336ED7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DB1CCB-8C3C-A648-2F0E-8C8D8D00CA5E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DCE5C6-B8D0-A01D-8175-DD16287FC27A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596EBB-6705-0ED6-55FF-82E7D68D7426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E21A77-3D23-DD01-93B3-EAE82DF319E3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FCE106-1BB6-404A-7061-AE0569A33862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BF980D-2FEA-C62F-E209-11699DEB18B6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112C8E-FC4B-CE87-B929-01A6425044AB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3AB5BAC-0B2E-5446-4F02-DA1FD152CC0A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93958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BA69-1ECA-E8BC-9FB7-57051D4A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Ranking-based Personalized Chit-Chat Dataset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CA7E9-27E0-CBE0-74FD-4264CC2C1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to handle the difficulty in labeling some types of explanations (e.g.,</a:t>
            </a:r>
            <a:r>
              <a:rPr lang="zh-CN" altLang="en-US"/>
              <a:t> </a:t>
            </a:r>
            <a:r>
              <a:rPr lang="en-US" altLang="zh-CN"/>
              <a:t>best personalized chit-chat): only ask participants to rank given explanations rather than ask them to write the explanations from scratch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A333A-76B8-512B-7D3A-84A7143EA203}"/>
              </a:ext>
            </a:extLst>
          </p:cNvPr>
          <p:cNvSpPr txBox="1"/>
          <p:nvPr/>
        </p:nvSpPr>
        <p:spPr>
          <a:xfrm>
            <a:off x="441510" y="6581001"/>
            <a:ext cx="11613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Personalized Chit-Chat Generation for Recommendation Using External Chat Corpora, Changyu Chen, Xiting Wang, Xiaoyuan Yi, Fangzhao Wu, Xing Xie, Rui Yan,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KDD (ADS track)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 2022</a:t>
            </a:r>
          </a:p>
        </p:txBody>
      </p:sp>
      <p:pic>
        <p:nvPicPr>
          <p:cNvPr id="1026" name="Picture 2" descr="Young User Icon Icons PNG - Free PNG and Icons Downloads">
            <a:extLst>
              <a:ext uri="{FF2B5EF4-FFF2-40B4-BE49-F238E27FC236}">
                <a16:creationId xmlns:a16="http://schemas.microsoft.com/office/drawing/2014/main" id="{982C6748-9131-64B6-3914-F13410DB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81" y="3998923"/>
            <a:ext cx="1651617" cy="15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Read the News Headlines | Caring for Clients">
            <a:extLst>
              <a:ext uri="{FF2B5EF4-FFF2-40B4-BE49-F238E27FC236}">
                <a16:creationId xmlns:a16="http://schemas.microsoft.com/office/drawing/2014/main" id="{38639114-CCD0-38C0-4198-F71D57582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15146" r="10877" b="51994"/>
          <a:stretch/>
        </p:blipFill>
        <p:spPr bwMode="auto">
          <a:xfrm>
            <a:off x="5360239" y="3429000"/>
            <a:ext cx="3145133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lking bubble chat icon Royalty Free Vector Image">
            <a:extLst>
              <a:ext uri="{FF2B5EF4-FFF2-40B4-BE49-F238E27FC236}">
                <a16:creationId xmlns:a16="http://schemas.microsoft.com/office/drawing/2014/main" id="{DF635451-84B4-BB37-5B40-21EEEDA90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15767" r="9706" b="18519"/>
          <a:stretch/>
        </p:blipFill>
        <p:spPr bwMode="auto">
          <a:xfrm flipH="1">
            <a:off x="6036144" y="4473233"/>
            <a:ext cx="1651616" cy="7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alking bubble chat icon Royalty Free Vector Image">
            <a:extLst>
              <a:ext uri="{FF2B5EF4-FFF2-40B4-BE49-F238E27FC236}">
                <a16:creationId xmlns:a16="http://schemas.microsoft.com/office/drawing/2014/main" id="{4052FE10-2A72-C3C7-C507-3A99E54C7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15767" r="9706" b="18519"/>
          <a:stretch/>
        </p:blipFill>
        <p:spPr bwMode="auto">
          <a:xfrm flipH="1">
            <a:off x="6008915" y="5318906"/>
            <a:ext cx="1651616" cy="7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alking bubble chat icon Royalty Free Vector Image">
            <a:extLst>
              <a:ext uri="{FF2B5EF4-FFF2-40B4-BE49-F238E27FC236}">
                <a16:creationId xmlns:a16="http://schemas.microsoft.com/office/drawing/2014/main" id="{722F5BDE-94FB-9041-685F-09D546508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15767" r="9706" b="18519"/>
          <a:stretch/>
        </p:blipFill>
        <p:spPr bwMode="auto">
          <a:xfrm flipH="1">
            <a:off x="14926143" y="4352067"/>
            <a:ext cx="1651616" cy="7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A84CE8-C812-D38C-FD57-2D39AFB3A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381" y="4574311"/>
            <a:ext cx="549185" cy="528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E8CFF6-7D80-9270-2DF7-7E3B2E3AD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3381" y="5362447"/>
            <a:ext cx="576847" cy="5281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BF98E-28BD-A0CE-84A9-35F90AA2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DEB77E-BCF0-26DD-1FCA-A8090D1E8869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D31FA-12B8-D055-6C72-DD81CC82E37E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743537-9FFD-BABE-4ED9-0C2ABBFB63F7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3241A7-A1FB-31ED-8F1A-747F20DCE1A3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7C8021-7C42-EE94-D83F-141137B3D041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D1924E-9F47-5E11-FF16-C207DB19077C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510286-D384-A059-65DA-54AA32E81F9A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26A482-BBC8-B189-6CB4-5990703DD1B5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8B0108-AFA8-BDBA-CA4A-E42944812388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4D12CD5-8BD7-29FC-4BC8-D931326E9975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55556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57BE68-9178-FE4F-8B72-267AF4108CB8}"/>
              </a:ext>
            </a:extLst>
          </p:cNvPr>
          <p:cNvSpPr txBox="1">
            <a:spLocks/>
          </p:cNvSpPr>
          <p:nvPr/>
        </p:nvSpPr>
        <p:spPr>
          <a:xfrm>
            <a:off x="1316170" y="1502475"/>
            <a:ext cx="10130158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/>
              <a:t>Experiment 1.6. Online experiment (magnificent to have)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>
                <a:effectLst/>
                <a:latin typeface="Calibri" panose="020F0502020204030204" pitchFamily="34" charset="0"/>
              </a:rPr>
              <a:t>Very difficult: deploy the model in an online product to conduct the experiments</a:t>
            </a:r>
          </a:p>
          <a:p>
            <a:pPr marL="1485900" lvl="1">
              <a:spcBef>
                <a:spcPts val="0"/>
              </a:spcBef>
            </a:pPr>
            <a:endParaRPr lang="en-US" sz="1600">
              <a:latin typeface="Calibri" panose="020F0502020204030204" pitchFamily="34" charset="0"/>
            </a:endParaRPr>
          </a:p>
          <a:p>
            <a:pPr marL="800100" lvl="1">
              <a:spcBef>
                <a:spcPts val="0"/>
              </a:spcBef>
            </a:pPr>
            <a:endParaRPr lang="en-US" sz="1800">
              <a:effectLst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E7BA9-C9C0-F669-45A0-78462DA4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/>
              <a:t>Readability &amp; </a:t>
            </a:r>
            <a:r>
              <a:rPr lang="en-US" altLang="zh-CN" sz="4400" kern="1200"/>
              <a:t>U</a:t>
            </a:r>
            <a:r>
              <a:rPr lang="en-US" sz="4400" kern="1200"/>
              <a:t>sefulness: User Study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723E0-EEC8-18D9-CC93-41510C33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14FA-B988-88CD-D676-45186CE08C92}"/>
              </a:ext>
            </a:extLst>
          </p:cNvPr>
          <p:cNvGrpSpPr/>
          <p:nvPr/>
        </p:nvGrpSpPr>
        <p:grpSpPr>
          <a:xfrm>
            <a:off x="-23840" y="1328318"/>
            <a:ext cx="1582190" cy="5322881"/>
            <a:chOff x="-13483" y="1928300"/>
            <a:chExt cx="1325415" cy="44590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DCE69-F9ED-ED98-EDA1-961B8A95F4B1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4CA12-F481-9BA6-B229-499BDCC38B58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260BA5-B447-4B72-591C-1CC742AD26D5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0A6F43-0AD7-7AF5-BE82-D9F4CBF6D822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A9B92C-A5ED-52B1-53AC-1098D2675402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355C8-A0E7-130A-C7FB-52723FC2D55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CDAB8-ADFB-C421-2D71-D712F0CFC23B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28EF97-E4A5-52BB-0B20-1874C9004873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1BD4188-FACD-3B53-F97F-3AEFA39FBF62}"/>
                </a:ext>
              </a:extLst>
            </p:cNvPr>
            <p:cNvSpPr/>
            <p:nvPr/>
          </p:nvSpPr>
          <p:spPr>
            <a:xfrm rot="16200000">
              <a:off x="1206184" y="405491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C5D2F62-9C16-F214-764B-071D305AA2E0}"/>
              </a:ext>
            </a:extLst>
          </p:cNvPr>
          <p:cNvSpPr txBox="1"/>
          <p:nvPr/>
        </p:nvSpPr>
        <p:spPr>
          <a:xfrm>
            <a:off x="13497723" y="5584424"/>
            <a:ext cx="37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Model accuracy can be improved by few rounds of interactions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5EB55-7156-2347-96BF-B8D1BBA34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61" y="3568221"/>
            <a:ext cx="5172301" cy="18137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57C06A-2021-3D82-9500-57D5020CD492}"/>
              </a:ext>
            </a:extLst>
          </p:cNvPr>
          <p:cNvSpPr txBox="1"/>
          <p:nvPr/>
        </p:nvSpPr>
        <p:spPr>
          <a:xfrm>
            <a:off x="2205144" y="5595362"/>
            <a:ext cx="4132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Reinforcing Pretrained Models for Generating Attractive Text Advertisements, Xiting Wang,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Xinwei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Gu,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Jie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Cao,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Zihua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Zhao, Yulan Yan,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Bhuvan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Middha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Xing Xie, KDD (ADS track), 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F55250-0D3A-0367-F2DB-AE2D280ED036}"/>
              </a:ext>
            </a:extLst>
          </p:cNvPr>
          <p:cNvSpPr txBox="1"/>
          <p:nvPr/>
        </p:nvSpPr>
        <p:spPr>
          <a:xfrm>
            <a:off x="1558349" y="2535471"/>
            <a:ext cx="55154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Deploy on Microsoft Bing to see the impact on clicks and revenues of textual explanations (advertisements).</a:t>
            </a:r>
          </a:p>
          <a:p>
            <a:pPr algn="ctr"/>
            <a:r>
              <a:rPr lang="en-US"/>
              <a:t>Mainstreamed due to the good performance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A12E658-791D-7C09-850A-5505641C8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044" y="3747790"/>
            <a:ext cx="5092279" cy="13600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6F8A98D-2CF6-2114-531A-CFD167333820}"/>
              </a:ext>
            </a:extLst>
          </p:cNvPr>
          <p:cNvSpPr txBox="1"/>
          <p:nvPr/>
        </p:nvSpPr>
        <p:spPr>
          <a:xfrm>
            <a:off x="7522730" y="2535471"/>
            <a:ext cx="4088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Provide mobile phone recommendation by a popular commercial web browser in an e-commerce website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DFA86F-3A33-18CC-B7D8-30217910C282}"/>
              </a:ext>
            </a:extLst>
          </p:cNvPr>
          <p:cNvSpPr txBox="1"/>
          <p:nvPr/>
        </p:nvSpPr>
        <p:spPr>
          <a:xfrm>
            <a:off x="7388624" y="5504456"/>
            <a:ext cx="4357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Explicit Factor Models for Explainable Recommendation based on Phrase-level Sentiment Analysis,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Yongfeng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Zhang,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Guokun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Lai, Min Zhang, Yi Zhang,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Yiqun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Liu,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Shaoping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Ma, SIGIR, 2014</a:t>
            </a:r>
          </a:p>
        </p:txBody>
      </p:sp>
    </p:spTree>
    <p:extLst>
      <p:ext uri="{BB962C8B-B14F-4D97-AF65-F5344CB8AC3E}">
        <p14:creationId xmlns:p14="http://schemas.microsoft.com/office/powerpoint/2010/main" val="979559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BD2C-5264-359C-8B95-1A9BA7B2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Evaluation: An Overview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4DF7B0-B604-1900-F696-FD8EF4F82336}"/>
              </a:ext>
            </a:extLst>
          </p:cNvPr>
          <p:cNvGrpSpPr/>
          <p:nvPr/>
        </p:nvGrpSpPr>
        <p:grpSpPr>
          <a:xfrm>
            <a:off x="2303074" y="2344428"/>
            <a:ext cx="1343888" cy="1579510"/>
            <a:chOff x="5857866" y="2035071"/>
            <a:chExt cx="1672912" cy="19662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E5371B-1E45-22C8-D937-F49CC3C27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866" y="2454046"/>
              <a:ext cx="1672912" cy="1547247"/>
            </a:xfrm>
            <a:prstGeom prst="rect">
              <a:avLst/>
            </a:prstGeom>
          </p:spPr>
        </p:pic>
        <p:pic>
          <p:nvPicPr>
            <p:cNvPr id="7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0784DA7D-21A0-D7DC-EE38-69C8E2CFBA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0"/>
            <a:stretch/>
          </p:blipFill>
          <p:spPr bwMode="auto">
            <a:xfrm>
              <a:off x="6096000" y="2035071"/>
              <a:ext cx="1175499" cy="101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9ED7B0-A25E-F7F2-9592-7ACB1A7D8738}"/>
              </a:ext>
            </a:extLst>
          </p:cNvPr>
          <p:cNvSpPr txBox="1"/>
          <p:nvPr/>
        </p:nvSpPr>
        <p:spPr>
          <a:xfrm>
            <a:off x="1843926" y="1820942"/>
            <a:ext cx="38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Self-explainable</a:t>
            </a:r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1AAC27-F76D-46BD-FB52-99B835924284}"/>
              </a:ext>
            </a:extLst>
          </p:cNvPr>
          <p:cNvGrpSpPr/>
          <p:nvPr/>
        </p:nvGrpSpPr>
        <p:grpSpPr>
          <a:xfrm>
            <a:off x="2265470" y="4986680"/>
            <a:ext cx="1419096" cy="1242938"/>
            <a:chOff x="5857866" y="4474578"/>
            <a:chExt cx="2058211" cy="17032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79B173-FC02-FD15-CE59-7809949F9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866" y="4644009"/>
              <a:ext cx="1891716" cy="1533824"/>
            </a:xfrm>
            <a:prstGeom prst="rect">
              <a:avLst/>
            </a:prstGeom>
          </p:spPr>
        </p:pic>
        <p:pic>
          <p:nvPicPr>
            <p:cNvPr id="12" name="Picture 8" descr="Zoom lens - Free education icons">
              <a:extLst>
                <a:ext uri="{FF2B5EF4-FFF2-40B4-BE49-F238E27FC236}">
                  <a16:creationId xmlns:a16="http://schemas.microsoft.com/office/drawing/2014/main" id="{DB386107-0B16-CFF5-5E96-F219152BF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83749" y="4474578"/>
              <a:ext cx="1232328" cy="123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62BB5ADD-E3FE-1D74-08D3-CE36947563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0"/>
            <a:stretch/>
          </p:blipFill>
          <p:spPr bwMode="auto">
            <a:xfrm>
              <a:off x="6720561" y="4487278"/>
              <a:ext cx="925099" cy="7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3F64728-994E-C0BF-A128-2FB46620140C}"/>
              </a:ext>
            </a:extLst>
          </p:cNvPr>
          <p:cNvSpPr txBox="1"/>
          <p:nvPr/>
        </p:nvSpPr>
        <p:spPr>
          <a:xfrm>
            <a:off x="2112295" y="4411497"/>
            <a:ext cx="170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/>
              <a:t>Post-hoc</a:t>
            </a:r>
            <a:endParaRPr 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5C47-AA00-07D4-DF4E-25FA114E0CC1}"/>
              </a:ext>
            </a:extLst>
          </p:cNvPr>
          <p:cNvSpPr txBox="1"/>
          <p:nvPr/>
        </p:nvSpPr>
        <p:spPr>
          <a:xfrm>
            <a:off x="-3934569" y="6979676"/>
            <a:ext cx="3458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zh-CN" sz="1600" b="0" i="0" u="none" strike="noStrike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model still has good accuracy even with additional benefits of explainability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D5157-0CD4-C1B3-195F-B66F89C9EDBB}"/>
              </a:ext>
            </a:extLst>
          </p:cNvPr>
          <p:cNvSpPr txBox="1"/>
          <p:nvPr/>
        </p:nvSpPr>
        <p:spPr>
          <a:xfrm>
            <a:off x="826698" y="7350862"/>
            <a:ext cx="2262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explanations faithfully reveal the working mechanism of the original model</a:t>
            </a:r>
            <a:endParaRPr lang="en-US" sz="16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963624-7372-C04C-7F55-17B97C6DC8A3}"/>
              </a:ext>
            </a:extLst>
          </p:cNvPr>
          <p:cNvSpPr txBox="1"/>
          <p:nvPr/>
        </p:nvSpPr>
        <p:spPr>
          <a:xfrm>
            <a:off x="4787900" y="19420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258F22E-008F-5253-D182-8F9918B46423}"/>
              </a:ext>
            </a:extLst>
          </p:cNvPr>
          <p:cNvGraphicFramePr/>
          <p:nvPr/>
        </p:nvGraphicFramePr>
        <p:xfrm>
          <a:off x="-2084558" y="7593784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2B1F012C-9656-DAA4-EBF3-136C822E0227}"/>
              </a:ext>
            </a:extLst>
          </p:cNvPr>
          <p:cNvGraphicFramePr/>
          <p:nvPr/>
        </p:nvGraphicFramePr>
        <p:xfrm>
          <a:off x="6943155" y="7260178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D93557F-D507-2595-6843-F488D0D019D9}"/>
              </a:ext>
            </a:extLst>
          </p:cNvPr>
          <p:cNvGraphicFramePr>
            <a:graphicFrameLocks/>
          </p:cNvGraphicFramePr>
          <p:nvPr/>
        </p:nvGraphicFramePr>
        <p:xfrm>
          <a:off x="7377449" y="2120837"/>
          <a:ext cx="1542965" cy="168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8144CDA1-8341-AAD7-CFBE-49DE3BFF6CA4}"/>
              </a:ext>
            </a:extLst>
          </p:cNvPr>
          <p:cNvSpPr/>
          <p:nvPr/>
        </p:nvSpPr>
        <p:spPr>
          <a:xfrm>
            <a:off x="4264220" y="1860615"/>
            <a:ext cx="2784280" cy="10754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0C7EB3-D6A2-D618-7AAF-6A39B4799DF7}"/>
              </a:ext>
            </a:extLst>
          </p:cNvPr>
          <p:cNvSpPr txBox="1"/>
          <p:nvPr/>
        </p:nvSpPr>
        <p:spPr>
          <a:xfrm>
            <a:off x="4301055" y="1622252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Recommendation accuracy 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/>
              <a:t>Traditional evaluation: AUC, Precision, Recall, F1…, </a:t>
            </a:r>
          </a:p>
          <a:p>
            <a:pPr marL="28575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/>
                </a:solidFill>
              </a:rPr>
              <a:t>+ </a:t>
            </a:r>
            <a:r>
              <a:rPr lang="en-US">
                <a:solidFill>
                  <a:schemeClr val="accent1"/>
                </a:solidFill>
              </a:rPr>
              <a:t>Robustness experiments</a:t>
            </a:r>
            <a:r>
              <a:rPr lang="en-US" altLang="zh-CN">
                <a:solidFill>
                  <a:schemeClr val="accent1"/>
                </a:solidFill>
              </a:rPr>
              <a:t>: </a:t>
            </a:r>
            <a:r>
              <a:rPr lang="en-US">
                <a:solidFill>
                  <a:schemeClr val="accent1"/>
                </a:solidFill>
              </a:rPr>
              <a:t>noisy labels, adversarial attacks, out of domain distribution, low-resource…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35535E-ABBF-3DCC-6BAD-F5587312D7C1}"/>
              </a:ext>
            </a:extLst>
          </p:cNvPr>
          <p:cNvSpPr txBox="1"/>
          <p:nvPr/>
        </p:nvSpPr>
        <p:spPr>
          <a:xfrm>
            <a:off x="8914685" y="1521070"/>
            <a:ext cx="3247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200">
                <a:solidFill>
                  <a:schemeClr val="accent1"/>
                </a:solidFill>
              </a:rPr>
              <a:t>+ </a:t>
            </a:r>
            <a:r>
              <a:rPr lang="en-US">
                <a:solidFill>
                  <a:schemeClr val="accent1"/>
                </a:solidFill>
              </a:rPr>
              <a:t>experiments</a:t>
            </a:r>
            <a:r>
              <a:rPr lang="en-US" altLang="zh-CN">
                <a:solidFill>
                  <a:schemeClr val="accent1"/>
                </a:solidFill>
              </a:rPr>
              <a:t>: not considered frequently now, but can significantly increase paper acceptance rate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489F2A-49BF-2FC7-AB42-D1C1C7E7797C}"/>
              </a:ext>
            </a:extLst>
          </p:cNvPr>
          <p:cNvSpPr/>
          <p:nvPr/>
        </p:nvSpPr>
        <p:spPr>
          <a:xfrm>
            <a:off x="8878849" y="1537449"/>
            <a:ext cx="3097251" cy="1206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0E5037-7F6C-770B-1BFC-39CB72AE023F}"/>
              </a:ext>
            </a:extLst>
          </p:cNvPr>
          <p:cNvCxnSpPr>
            <a:cxnSpLocks/>
          </p:cNvCxnSpPr>
          <p:nvPr/>
        </p:nvCxnSpPr>
        <p:spPr>
          <a:xfrm>
            <a:off x="7445012" y="1942018"/>
            <a:ext cx="365488" cy="585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A1F7E7D-26EF-4934-772A-CECAEDC998A5}"/>
              </a:ext>
            </a:extLst>
          </p:cNvPr>
          <p:cNvSpPr txBox="1"/>
          <p:nvPr/>
        </p:nvSpPr>
        <p:spPr>
          <a:xfrm>
            <a:off x="9020763" y="3145827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Readability &amp; usefulness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Case study: individual cases, </a:t>
            </a:r>
          </a:p>
          <a:p>
            <a:pPr lvl="0"/>
            <a:r>
              <a:rPr lang="en-US" kern="1200">
                <a:solidFill>
                  <a:schemeClr val="accent1"/>
                </a:solidFill>
              </a:rPr>
              <a:t>+ global summarization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/>
                </a:solidFill>
              </a:rPr>
              <a:t>+ </a:t>
            </a:r>
            <a:r>
              <a:rPr lang="en-US">
                <a:solidFill>
                  <a:schemeClr val="accent1"/>
                </a:solidFill>
              </a:rPr>
              <a:t>Quantitative </a:t>
            </a:r>
            <a:r>
              <a:rPr lang="en-US" altLang="zh-CN">
                <a:solidFill>
                  <a:schemeClr val="accent1"/>
                </a:solidFill>
              </a:rPr>
              <a:t>experiment</a:t>
            </a:r>
            <a:endParaRPr lang="en-US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+ User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+ Online experiment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A60057-9E82-0E3E-317A-C909E6A1DD80}"/>
              </a:ext>
            </a:extLst>
          </p:cNvPr>
          <p:cNvCxnSpPr>
            <a:cxnSpLocks/>
          </p:cNvCxnSpPr>
          <p:nvPr/>
        </p:nvCxnSpPr>
        <p:spPr>
          <a:xfrm flipH="1" flipV="1">
            <a:off x="8615968" y="2965763"/>
            <a:ext cx="533131" cy="414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71B1623E-A732-DCE4-2F81-F5C626AB87F2}"/>
              </a:ext>
            </a:extLst>
          </p:cNvPr>
          <p:cNvGraphicFramePr>
            <a:graphicFrameLocks/>
          </p:cNvGraphicFramePr>
          <p:nvPr/>
        </p:nvGraphicFramePr>
        <p:xfrm>
          <a:off x="7445012" y="4830150"/>
          <a:ext cx="1542965" cy="168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0BAFF22-8663-F6CD-9140-7AF6BE1A3EED}"/>
              </a:ext>
            </a:extLst>
          </p:cNvPr>
          <p:cNvSpPr txBox="1"/>
          <p:nvPr/>
        </p:nvSpPr>
        <p:spPr>
          <a:xfrm>
            <a:off x="4346104" y="4032635"/>
            <a:ext cx="3241480" cy="23981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200" u="sng" kern="1200"/>
              <a:t>Fidelity</a:t>
            </a:r>
            <a:r>
              <a:rPr lang="en-US" sz="2200" u="sng" kern="1200"/>
              <a:t> </a:t>
            </a:r>
          </a:p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/>
              <a:t>Explanation matches the model</a:t>
            </a:r>
          </a:p>
          <a:p>
            <a:pPr marL="28575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/>
              <a:t>Features in the explanations are the most important ones</a:t>
            </a:r>
          </a:p>
          <a:p>
            <a:pPr marL="28575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/>
              <a:t>Explanations can be used to reconstruct model predictions</a:t>
            </a:r>
          </a:p>
          <a:p>
            <a:pPr marL="28575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/>
              <a:t>Simulation experiment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F42A861-8E97-E8F0-CB83-C2FE9BBE35F1}"/>
              </a:ext>
            </a:extLst>
          </p:cNvPr>
          <p:cNvCxnSpPr>
            <a:cxnSpLocks/>
          </p:cNvCxnSpPr>
          <p:nvPr/>
        </p:nvCxnSpPr>
        <p:spPr>
          <a:xfrm>
            <a:off x="7334293" y="4830150"/>
            <a:ext cx="491554" cy="543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FC6E4AC-0E9A-2064-9835-78BCE68DF081}"/>
              </a:ext>
            </a:extLst>
          </p:cNvPr>
          <p:cNvSpPr txBox="1"/>
          <p:nvPr/>
        </p:nvSpPr>
        <p:spPr>
          <a:xfrm>
            <a:off x="13331282" y="5840562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Readability &amp; usefulness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Case study: individual cases, </a:t>
            </a:r>
          </a:p>
          <a:p>
            <a:pPr lvl="0"/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global summarization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Quantitative </a:t>
            </a:r>
            <a:r>
              <a:rPr lang="en-US" altLang="zh-CN">
                <a:solidFill>
                  <a:schemeClr val="accent1">
                    <a:lumMod val="60000"/>
                    <a:lumOff val="40000"/>
                  </a:schemeClr>
                </a:solidFill>
              </a:rPr>
              <a:t>experiment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User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Online experiment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7835104-0ACF-44B0-2D6A-B04318B9EF99}"/>
              </a:ext>
            </a:extLst>
          </p:cNvPr>
          <p:cNvCxnSpPr>
            <a:cxnSpLocks/>
          </p:cNvCxnSpPr>
          <p:nvPr/>
        </p:nvCxnSpPr>
        <p:spPr>
          <a:xfrm flipH="1">
            <a:off x="8466099" y="4787659"/>
            <a:ext cx="433051" cy="593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3833A2-7C4B-428C-F2BC-96F69F2D2105}"/>
              </a:ext>
            </a:extLst>
          </p:cNvPr>
          <p:cNvCxnSpPr>
            <a:cxnSpLocks/>
          </p:cNvCxnSpPr>
          <p:nvPr/>
        </p:nvCxnSpPr>
        <p:spPr>
          <a:xfrm>
            <a:off x="12612915" y="5498307"/>
            <a:ext cx="964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CABFD-E51F-8A45-BAC4-564BC83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34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732C9-7218-A37F-82DB-04192550D9C9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DF6287-D17E-7510-0925-61B11007CD7A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2B3D6-9211-C9CE-220C-228F1BE04E01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AD5654-E660-050F-A285-E0E7080C8A09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0121D9-EF9B-4A44-BB14-F902D77A63FD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EC011-873C-B788-FFB0-C5EBE6CC039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580AA4-284B-5FAF-ED26-AEDCB5B8F65A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F48CC7-792C-DE11-578E-3120005A15DC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003B1-1ED8-4ACA-CB1F-7A1DE8150014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9F86CE-0E61-AE0A-5140-F747CC42CA87}"/>
                </a:ext>
              </a:extLst>
            </p:cNvPr>
            <p:cNvSpPr/>
            <p:nvPr/>
          </p:nvSpPr>
          <p:spPr>
            <a:xfrm rot="16200000">
              <a:off x="1162499" y="4692788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48591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BD2C-5264-359C-8B95-1A9BA7B2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Post-hoc: Fidelity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5C47-AA00-07D4-DF4E-25FA114E0CC1}"/>
              </a:ext>
            </a:extLst>
          </p:cNvPr>
          <p:cNvSpPr txBox="1"/>
          <p:nvPr/>
        </p:nvSpPr>
        <p:spPr>
          <a:xfrm>
            <a:off x="-3934569" y="6979676"/>
            <a:ext cx="3458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zh-CN" sz="1600" b="0" i="0" u="none" strike="noStrike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model still has good accuracy even with additional benefits of explainability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D5157-0CD4-C1B3-195F-B66F89C9EDBB}"/>
              </a:ext>
            </a:extLst>
          </p:cNvPr>
          <p:cNvSpPr txBox="1"/>
          <p:nvPr/>
        </p:nvSpPr>
        <p:spPr>
          <a:xfrm>
            <a:off x="826698" y="7350862"/>
            <a:ext cx="2262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explanations faithfully reveal the working mechanism of the original model</a:t>
            </a:r>
            <a:endParaRPr lang="en-US" sz="16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258F22E-008F-5253-D182-8F9918B46423}"/>
              </a:ext>
            </a:extLst>
          </p:cNvPr>
          <p:cNvGraphicFramePr/>
          <p:nvPr/>
        </p:nvGraphicFramePr>
        <p:xfrm>
          <a:off x="-2084558" y="7593784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2B1F012C-9656-DAA4-EBF3-136C822E0227}"/>
              </a:ext>
            </a:extLst>
          </p:cNvPr>
          <p:cNvGraphicFramePr/>
          <p:nvPr/>
        </p:nvGraphicFramePr>
        <p:xfrm>
          <a:off x="6943155" y="7260178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FC6E4AC-0E9A-2064-9835-78BCE68DF081}"/>
              </a:ext>
            </a:extLst>
          </p:cNvPr>
          <p:cNvSpPr txBox="1"/>
          <p:nvPr/>
        </p:nvSpPr>
        <p:spPr>
          <a:xfrm>
            <a:off x="13331282" y="5840562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Readability &amp; usefulness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Case study: individual cases, </a:t>
            </a:r>
          </a:p>
          <a:p>
            <a:pPr lvl="0"/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global summarization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Quantitative </a:t>
            </a:r>
            <a:r>
              <a:rPr lang="en-US" altLang="zh-CN">
                <a:solidFill>
                  <a:schemeClr val="accent1">
                    <a:lumMod val="60000"/>
                    <a:lumOff val="40000"/>
                  </a:schemeClr>
                </a:solidFill>
              </a:rPr>
              <a:t>experiment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User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Online experiment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3833A2-7C4B-428C-F2BC-96F69F2D2105}"/>
              </a:ext>
            </a:extLst>
          </p:cNvPr>
          <p:cNvCxnSpPr>
            <a:cxnSpLocks/>
          </p:cNvCxnSpPr>
          <p:nvPr/>
        </p:nvCxnSpPr>
        <p:spPr>
          <a:xfrm>
            <a:off x="12612915" y="5498307"/>
            <a:ext cx="964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CABFD-E51F-8A45-BAC4-564BC83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732C9-7218-A37F-82DB-04192550D9C9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DF6287-D17E-7510-0925-61B11007CD7A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2B3D6-9211-C9CE-220C-228F1BE04E01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AD5654-E660-050F-A285-E0E7080C8A09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0121D9-EF9B-4A44-BB14-F902D77A63FD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EC011-873C-B788-FFB0-C5EBE6CC039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580AA4-284B-5FAF-ED26-AEDCB5B8F65A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F48CC7-792C-DE11-578E-3120005A15DC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003B1-1ED8-4ACA-CB1F-7A1DE8150014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9F86CE-0E61-AE0A-5140-F747CC42CA87}"/>
                </a:ext>
              </a:extLst>
            </p:cNvPr>
            <p:cNvSpPr/>
            <p:nvPr/>
          </p:nvSpPr>
          <p:spPr>
            <a:xfrm rot="16200000">
              <a:off x="1165846" y="534379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187B47-FB87-805C-FA76-5462B4C1BD47}"/>
              </a:ext>
            </a:extLst>
          </p:cNvPr>
          <p:cNvSpPr txBox="1">
            <a:spLocks/>
          </p:cNvSpPr>
          <p:nvPr/>
        </p:nvSpPr>
        <p:spPr>
          <a:xfrm>
            <a:off x="1316170" y="1502475"/>
            <a:ext cx="10130158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/>
              <a:t>Different from </a:t>
            </a:r>
            <a:r>
              <a:rPr lang="en-US" altLang="zh-CN" b="1"/>
              <a:t>self-explaining</a:t>
            </a:r>
            <a:r>
              <a:rPr lang="en-US" altLang="zh-CN"/>
              <a:t> models, in which the explanations can be optimized towards diversified goals, e.g., </a:t>
            </a:r>
            <a:r>
              <a:rPr lang="en-US" altLang="zh-CN" b="1"/>
              <a:t>user-centered</a:t>
            </a:r>
            <a:r>
              <a:rPr lang="en-US" altLang="zh-CN"/>
              <a:t>, like attractive or coherent, the </a:t>
            </a:r>
            <a:r>
              <a:rPr lang="en-US" altLang="zh-CN" b="1"/>
              <a:t>post-hoc </a:t>
            </a:r>
            <a:r>
              <a:rPr lang="en-US" altLang="zh-CN"/>
              <a:t>explanations are optimized to faithfully reveal the working mechanism given black-box model, i.e. they are </a:t>
            </a:r>
            <a:r>
              <a:rPr lang="en-US" altLang="zh-CN" b="1"/>
              <a:t>model-centered</a:t>
            </a:r>
            <a:endParaRPr lang="en-US" b="1"/>
          </a:p>
          <a:p>
            <a:pPr lvl="1"/>
            <a:r>
              <a:rPr lang="en-US"/>
              <a:t>Fidelity here is the core, as we test whether the post-hoc explanations really find the key features for the model</a:t>
            </a:r>
          </a:p>
          <a:p>
            <a:pPr lvl="1"/>
            <a:r>
              <a:rPr lang="en-US"/>
              <a:t>It can be easily evaluated automatically, and there are multiple extensions</a:t>
            </a:r>
          </a:p>
          <a:p>
            <a:pPr marL="457200" lvl="1" indent="0">
              <a:buNone/>
            </a:pPr>
            <a:endParaRPr lang="en-US"/>
          </a:p>
          <a:p>
            <a:pPr marL="1257300" lvl="1" indent="0">
              <a:spcBef>
                <a:spcPts val="0"/>
              </a:spcBef>
              <a:buNone/>
            </a:pPr>
            <a:endParaRPr lang="en-US" sz="1600">
              <a:latin typeface="Calibri" panose="020F0502020204030204" pitchFamily="34" charset="0"/>
            </a:endParaRPr>
          </a:p>
          <a:p>
            <a:pPr marL="800100" lvl="1">
              <a:spcBef>
                <a:spcPts val="0"/>
              </a:spcBef>
            </a:pPr>
            <a:endParaRPr lang="en-US" sz="180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22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BD2C-5264-359C-8B95-1A9BA7B2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Post-hoc: Fidelity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5C47-AA00-07D4-DF4E-25FA114E0CC1}"/>
              </a:ext>
            </a:extLst>
          </p:cNvPr>
          <p:cNvSpPr txBox="1"/>
          <p:nvPr/>
        </p:nvSpPr>
        <p:spPr>
          <a:xfrm>
            <a:off x="-3934569" y="6979676"/>
            <a:ext cx="3458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zh-CN" sz="1600" b="0" i="0" u="none" strike="noStrike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model still has good accuracy even with additional benefits of explainability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D5157-0CD4-C1B3-195F-B66F89C9EDBB}"/>
              </a:ext>
            </a:extLst>
          </p:cNvPr>
          <p:cNvSpPr txBox="1"/>
          <p:nvPr/>
        </p:nvSpPr>
        <p:spPr>
          <a:xfrm>
            <a:off x="826698" y="7350862"/>
            <a:ext cx="2262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explanations faithfully reveal the working mechanism of the original model</a:t>
            </a:r>
            <a:endParaRPr lang="en-US" sz="16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258F22E-008F-5253-D182-8F9918B46423}"/>
              </a:ext>
            </a:extLst>
          </p:cNvPr>
          <p:cNvGraphicFramePr/>
          <p:nvPr/>
        </p:nvGraphicFramePr>
        <p:xfrm>
          <a:off x="-2084558" y="7593784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2B1F012C-9656-DAA4-EBF3-136C822E0227}"/>
              </a:ext>
            </a:extLst>
          </p:cNvPr>
          <p:cNvGraphicFramePr/>
          <p:nvPr/>
        </p:nvGraphicFramePr>
        <p:xfrm>
          <a:off x="6943155" y="7260178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FC6E4AC-0E9A-2064-9835-78BCE68DF081}"/>
              </a:ext>
            </a:extLst>
          </p:cNvPr>
          <p:cNvSpPr txBox="1"/>
          <p:nvPr/>
        </p:nvSpPr>
        <p:spPr>
          <a:xfrm>
            <a:off x="13331282" y="5840562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Readability &amp; usefulness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Case study: individual cases, </a:t>
            </a:r>
          </a:p>
          <a:p>
            <a:pPr lvl="0"/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global summarization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Quantitative </a:t>
            </a:r>
            <a:r>
              <a:rPr lang="en-US" altLang="zh-CN">
                <a:solidFill>
                  <a:schemeClr val="accent1">
                    <a:lumMod val="60000"/>
                    <a:lumOff val="40000"/>
                  </a:schemeClr>
                </a:solidFill>
              </a:rPr>
              <a:t>experiment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User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Online experiment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3833A2-7C4B-428C-F2BC-96F69F2D2105}"/>
              </a:ext>
            </a:extLst>
          </p:cNvPr>
          <p:cNvCxnSpPr>
            <a:cxnSpLocks/>
          </p:cNvCxnSpPr>
          <p:nvPr/>
        </p:nvCxnSpPr>
        <p:spPr>
          <a:xfrm>
            <a:off x="12612915" y="5498307"/>
            <a:ext cx="964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CABFD-E51F-8A45-BAC4-564BC83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36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732C9-7218-A37F-82DB-04192550D9C9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DF6287-D17E-7510-0925-61B11007CD7A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2B3D6-9211-C9CE-220C-228F1BE04E01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AD5654-E660-050F-A285-E0E7080C8A09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0121D9-EF9B-4A44-BB14-F902D77A63FD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EC011-873C-B788-FFB0-C5EBE6CC039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580AA4-284B-5FAF-ED26-AEDCB5B8F65A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F48CC7-792C-DE11-578E-3120005A15DC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003B1-1ED8-4ACA-CB1F-7A1DE8150014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9F86CE-0E61-AE0A-5140-F747CC42CA87}"/>
                </a:ext>
              </a:extLst>
            </p:cNvPr>
            <p:cNvSpPr/>
            <p:nvPr/>
          </p:nvSpPr>
          <p:spPr>
            <a:xfrm rot="16200000">
              <a:off x="1165846" y="534379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187B47-FB87-805C-FA76-5462B4C1BD47}"/>
              </a:ext>
            </a:extLst>
          </p:cNvPr>
          <p:cNvSpPr txBox="1">
            <a:spLocks/>
          </p:cNvSpPr>
          <p:nvPr/>
        </p:nvSpPr>
        <p:spPr>
          <a:xfrm>
            <a:off x="1633670" y="1501165"/>
            <a:ext cx="10558330" cy="3911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buNone/>
            </a:pPr>
            <a:r>
              <a:rPr lang="en-US" sz="2800" b="1"/>
              <a:t>Experiment 2.1.1. Automatic evaluation criteria</a:t>
            </a:r>
          </a:p>
          <a:p>
            <a:pPr lvl="1"/>
            <a:r>
              <a:rPr lang="en-US" sz="2600" b="1"/>
              <a:t>Example 1</a:t>
            </a:r>
            <a:r>
              <a:rPr lang="en-US" sz="2600"/>
              <a:t>: p</a:t>
            </a:r>
            <a:r>
              <a:rPr lang="en-CN" sz="2600"/>
              <a:t>robability of necessity</a:t>
            </a:r>
          </a:p>
          <a:p>
            <a:pPr marL="0" indent="0">
              <a:buNone/>
            </a:pPr>
            <a:r>
              <a:rPr lang="en-CN"/>
              <a:t> </a:t>
            </a:r>
            <a:r>
              <a:rPr lang="en-US"/>
              <a:t>    “if the explanation features of an item had been ignored, whether this          item will be removed from the recommendation list?”</a:t>
            </a:r>
          </a:p>
          <a:p>
            <a:pPr marL="0" indent="0">
              <a:buNone/>
            </a:pPr>
            <a:endParaRPr lang="en-CN"/>
          </a:p>
          <a:p>
            <a:pPr marL="0" indent="0">
              <a:buNone/>
            </a:pPr>
            <a:endParaRPr lang="en-US"/>
          </a:p>
          <a:p>
            <a:pPr lvl="2"/>
            <a:endParaRPr lang="en-US" sz="2200" b="1"/>
          </a:p>
          <a:p>
            <a:pPr lvl="1"/>
            <a:r>
              <a:rPr lang="en-US" sz="2600" b="1"/>
              <a:t>Example 2</a:t>
            </a:r>
            <a:r>
              <a:rPr lang="en-US" sz="2600"/>
              <a:t>:</a:t>
            </a:r>
            <a:r>
              <a:rPr lang="en-CN" sz="2600"/>
              <a:t> Probability of sufficiency</a:t>
            </a:r>
          </a:p>
          <a:p>
            <a:pPr marL="0" indent="0">
              <a:buNone/>
            </a:pPr>
            <a:r>
              <a:rPr lang="en-US"/>
              <a:t>    “if only the explanation features of an item are remained, whether this item will be still in the recommendation list?”</a:t>
            </a:r>
          </a:p>
          <a:p>
            <a:pPr marL="457200" lvl="1" indent="0">
              <a:buNone/>
            </a:pPr>
            <a:endParaRPr lang="en-US"/>
          </a:p>
          <a:p>
            <a:pPr marL="1257300" lvl="1" indent="0">
              <a:spcBef>
                <a:spcPts val="0"/>
              </a:spcBef>
              <a:buNone/>
            </a:pPr>
            <a:endParaRPr lang="en-US" sz="1600">
              <a:latin typeface="Calibri" panose="020F0502020204030204" pitchFamily="34" charset="0"/>
            </a:endParaRPr>
          </a:p>
          <a:p>
            <a:pPr marL="800100" lvl="1">
              <a:spcBef>
                <a:spcPts val="0"/>
              </a:spcBef>
            </a:pPr>
            <a:endParaRPr lang="en-US" sz="1800"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BFD86E0-5EB1-164B-95CF-C2B1DF549C3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6610"/>
          <a:stretch/>
        </p:blipFill>
        <p:spPr>
          <a:xfrm>
            <a:off x="4673593" y="2970271"/>
            <a:ext cx="2603229" cy="707571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6E30C0B1-AF5E-A1DC-E21F-A6C3564D1F2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6135" b="1"/>
          <a:stretch/>
        </p:blipFill>
        <p:spPr>
          <a:xfrm>
            <a:off x="4853429" y="5087883"/>
            <a:ext cx="2515839" cy="697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96EAAB-FCE5-9840-0782-4D8130BBDC14}"/>
              </a:ext>
            </a:extLst>
          </p:cNvPr>
          <p:cNvSpPr txBox="1"/>
          <p:nvPr/>
        </p:nvSpPr>
        <p:spPr>
          <a:xfrm>
            <a:off x="543306" y="6623025"/>
            <a:ext cx="111360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Measuring" Why" in Recommender Systems: a Comprehensive Survey on the Evaluation of Explainable Recommendation, Xu Chen, 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Yongfeng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Zhang, Ji-Rong Wen,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Arxiv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4212719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BD2C-5264-359C-8B95-1A9BA7B2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Post-hoc: Fidelity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5C47-AA00-07D4-DF4E-25FA114E0CC1}"/>
              </a:ext>
            </a:extLst>
          </p:cNvPr>
          <p:cNvSpPr txBox="1"/>
          <p:nvPr/>
        </p:nvSpPr>
        <p:spPr>
          <a:xfrm>
            <a:off x="-3934569" y="6979676"/>
            <a:ext cx="3458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zh-CN" sz="1600" b="0" i="0" u="none" strike="noStrike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model still has good accuracy even with additional benefits of explainability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D5157-0CD4-C1B3-195F-B66F89C9EDBB}"/>
              </a:ext>
            </a:extLst>
          </p:cNvPr>
          <p:cNvSpPr txBox="1"/>
          <p:nvPr/>
        </p:nvSpPr>
        <p:spPr>
          <a:xfrm>
            <a:off x="826698" y="7350862"/>
            <a:ext cx="2262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explanations faithfully reveal the working mechanism of the original model</a:t>
            </a:r>
            <a:endParaRPr lang="en-US" sz="16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258F22E-008F-5253-D182-8F9918B46423}"/>
              </a:ext>
            </a:extLst>
          </p:cNvPr>
          <p:cNvGraphicFramePr/>
          <p:nvPr/>
        </p:nvGraphicFramePr>
        <p:xfrm>
          <a:off x="-2084558" y="7593784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2B1F012C-9656-DAA4-EBF3-136C822E0227}"/>
              </a:ext>
            </a:extLst>
          </p:cNvPr>
          <p:cNvGraphicFramePr/>
          <p:nvPr/>
        </p:nvGraphicFramePr>
        <p:xfrm>
          <a:off x="6943155" y="7260178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FC6E4AC-0E9A-2064-9835-78BCE68DF081}"/>
              </a:ext>
            </a:extLst>
          </p:cNvPr>
          <p:cNvSpPr txBox="1"/>
          <p:nvPr/>
        </p:nvSpPr>
        <p:spPr>
          <a:xfrm>
            <a:off x="13331282" y="5840562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Readability &amp; usefulness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Case study: individual cases, </a:t>
            </a:r>
          </a:p>
          <a:p>
            <a:pPr lvl="0"/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global summarization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Quantitative </a:t>
            </a:r>
            <a:r>
              <a:rPr lang="en-US" altLang="zh-CN">
                <a:solidFill>
                  <a:schemeClr val="accent1">
                    <a:lumMod val="60000"/>
                    <a:lumOff val="40000"/>
                  </a:schemeClr>
                </a:solidFill>
              </a:rPr>
              <a:t>experiment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User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Online experiment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3833A2-7C4B-428C-F2BC-96F69F2D2105}"/>
              </a:ext>
            </a:extLst>
          </p:cNvPr>
          <p:cNvCxnSpPr>
            <a:cxnSpLocks/>
          </p:cNvCxnSpPr>
          <p:nvPr/>
        </p:nvCxnSpPr>
        <p:spPr>
          <a:xfrm>
            <a:off x="12612915" y="5498307"/>
            <a:ext cx="964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CABFD-E51F-8A45-BAC4-564BC83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37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732C9-7218-A37F-82DB-04192550D9C9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DF6287-D17E-7510-0925-61B11007CD7A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2B3D6-9211-C9CE-220C-228F1BE04E01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AD5654-E660-050F-A285-E0E7080C8A09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0121D9-EF9B-4A44-BB14-F902D77A63FD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EC011-873C-B788-FFB0-C5EBE6CC039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580AA4-284B-5FAF-ED26-AEDCB5B8F65A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F48CC7-792C-DE11-578E-3120005A15DC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003B1-1ED8-4ACA-CB1F-7A1DE8150014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9F86CE-0E61-AE0A-5140-F747CC42CA87}"/>
                </a:ext>
              </a:extLst>
            </p:cNvPr>
            <p:cNvSpPr/>
            <p:nvPr/>
          </p:nvSpPr>
          <p:spPr>
            <a:xfrm rot="16200000">
              <a:off x="1165846" y="534379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187B47-FB87-805C-FA76-5462B4C1BD47}"/>
              </a:ext>
            </a:extLst>
          </p:cNvPr>
          <p:cNvSpPr txBox="1">
            <a:spLocks/>
          </p:cNvSpPr>
          <p:nvPr/>
        </p:nvSpPr>
        <p:spPr>
          <a:xfrm>
            <a:off x="1633797" y="1501997"/>
            <a:ext cx="10130158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600" b="1"/>
              <a:t>Experiment 2.1.1. Automatic evaluation criteria</a:t>
            </a:r>
          </a:p>
          <a:p>
            <a:pPr lvl="1">
              <a:lnSpc>
                <a:spcPct val="70000"/>
              </a:lnSpc>
            </a:pPr>
            <a:r>
              <a:rPr lang="en-US" b="1"/>
              <a:t>Example 3: </a:t>
            </a:r>
            <a:r>
              <a:rPr lang="en-US"/>
              <a:t>performance shift </a:t>
            </a:r>
            <a:endParaRPr lang="en-CN"/>
          </a:p>
          <a:p>
            <a:pPr marL="457200" lvl="1" indent="0">
              <a:buNone/>
            </a:pPr>
            <a:r>
              <a:rPr lang="en-US"/>
              <a:t>If the explanations are the key history items/entities underlying the recommendations, then removing them should greatly change the recommendation performance.</a:t>
            </a:r>
          </a:p>
          <a:p>
            <a:pPr marL="457200" lvl="1" indent="0">
              <a:buNone/>
            </a:pPr>
            <a:endParaRPr lang="en-US"/>
          </a:p>
          <a:p>
            <a:pPr marL="1257300" lvl="1" indent="0">
              <a:spcBef>
                <a:spcPts val="0"/>
              </a:spcBef>
              <a:buNone/>
            </a:pPr>
            <a:endParaRPr lang="en-US" sz="1600">
              <a:latin typeface="Calibri" panose="020F0502020204030204" pitchFamily="34" charset="0"/>
            </a:endParaRPr>
          </a:p>
          <a:p>
            <a:pPr marL="800100" lvl="1">
              <a:spcBef>
                <a:spcPts val="0"/>
              </a:spcBef>
            </a:pPr>
            <a:endParaRPr lang="en-US" sz="1800"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6EAAB-FCE5-9840-0782-4D8130BBDC14}"/>
              </a:ext>
            </a:extLst>
          </p:cNvPr>
          <p:cNvSpPr txBox="1"/>
          <p:nvPr/>
        </p:nvSpPr>
        <p:spPr>
          <a:xfrm>
            <a:off x="543306" y="6623025"/>
            <a:ext cx="111360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Measuring" Why" in Recommender Systems: a Comprehensive Survey on the Evaluation of Explainable Recommendation, Xu Chen, 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Yongfeng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Zhang, Ji-Rong Wen,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Arxiv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84051-7CED-D834-6311-8A6F7C09746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0896" b="1627"/>
          <a:stretch/>
        </p:blipFill>
        <p:spPr>
          <a:xfrm>
            <a:off x="5368721" y="3395576"/>
            <a:ext cx="1330028" cy="9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92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BD2C-5264-359C-8B95-1A9BA7B2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Post-hoc: Fidelity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5C47-AA00-07D4-DF4E-25FA114E0CC1}"/>
              </a:ext>
            </a:extLst>
          </p:cNvPr>
          <p:cNvSpPr txBox="1"/>
          <p:nvPr/>
        </p:nvSpPr>
        <p:spPr>
          <a:xfrm>
            <a:off x="-3934569" y="6979676"/>
            <a:ext cx="3458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zh-CN" sz="1600" b="0" i="0" u="none" strike="noStrike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model still has good accuracy even with additional benefits of explainability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D5157-0CD4-C1B3-195F-B66F89C9EDBB}"/>
              </a:ext>
            </a:extLst>
          </p:cNvPr>
          <p:cNvSpPr txBox="1"/>
          <p:nvPr/>
        </p:nvSpPr>
        <p:spPr>
          <a:xfrm>
            <a:off x="826698" y="7350862"/>
            <a:ext cx="2262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explanations faithfully reveal the working mechanism of the original model</a:t>
            </a:r>
            <a:endParaRPr lang="en-US" sz="16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258F22E-008F-5253-D182-8F9918B46423}"/>
              </a:ext>
            </a:extLst>
          </p:cNvPr>
          <p:cNvGraphicFramePr/>
          <p:nvPr/>
        </p:nvGraphicFramePr>
        <p:xfrm>
          <a:off x="-2084558" y="7593784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2B1F012C-9656-DAA4-EBF3-136C822E0227}"/>
              </a:ext>
            </a:extLst>
          </p:cNvPr>
          <p:cNvGraphicFramePr/>
          <p:nvPr/>
        </p:nvGraphicFramePr>
        <p:xfrm>
          <a:off x="6943155" y="7260178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FC6E4AC-0E9A-2064-9835-78BCE68DF081}"/>
              </a:ext>
            </a:extLst>
          </p:cNvPr>
          <p:cNvSpPr txBox="1"/>
          <p:nvPr/>
        </p:nvSpPr>
        <p:spPr>
          <a:xfrm>
            <a:off x="13331282" y="5840562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Readability &amp; usefulness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Case study: individual cases, </a:t>
            </a:r>
          </a:p>
          <a:p>
            <a:pPr lvl="0"/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global summarization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Quantitative </a:t>
            </a:r>
            <a:r>
              <a:rPr lang="en-US" altLang="zh-CN">
                <a:solidFill>
                  <a:schemeClr val="accent1">
                    <a:lumMod val="60000"/>
                    <a:lumOff val="40000"/>
                  </a:schemeClr>
                </a:solidFill>
              </a:rPr>
              <a:t>experiment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User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Online experiment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3833A2-7C4B-428C-F2BC-96F69F2D2105}"/>
              </a:ext>
            </a:extLst>
          </p:cNvPr>
          <p:cNvCxnSpPr>
            <a:cxnSpLocks/>
          </p:cNvCxnSpPr>
          <p:nvPr/>
        </p:nvCxnSpPr>
        <p:spPr>
          <a:xfrm>
            <a:off x="12612915" y="5498307"/>
            <a:ext cx="964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CABFD-E51F-8A45-BAC4-564BC83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38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732C9-7218-A37F-82DB-04192550D9C9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DF6287-D17E-7510-0925-61B11007CD7A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2B3D6-9211-C9CE-220C-228F1BE04E01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AD5654-E660-050F-A285-E0E7080C8A09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0121D9-EF9B-4A44-BB14-F902D77A63FD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EC011-873C-B788-FFB0-C5EBE6CC039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580AA4-284B-5FAF-ED26-AEDCB5B8F65A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F48CC7-792C-DE11-578E-3120005A15DC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003B1-1ED8-4ACA-CB1F-7A1DE8150014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9F86CE-0E61-AE0A-5140-F747CC42CA87}"/>
                </a:ext>
              </a:extLst>
            </p:cNvPr>
            <p:cNvSpPr/>
            <p:nvPr/>
          </p:nvSpPr>
          <p:spPr>
            <a:xfrm rot="16200000">
              <a:off x="1165846" y="534379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187B47-FB87-805C-FA76-5462B4C1BD47}"/>
              </a:ext>
            </a:extLst>
          </p:cNvPr>
          <p:cNvSpPr txBox="1">
            <a:spLocks/>
          </p:cNvSpPr>
          <p:nvPr/>
        </p:nvSpPr>
        <p:spPr>
          <a:xfrm>
            <a:off x="1633670" y="1501165"/>
            <a:ext cx="10130158" cy="348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600" b="1"/>
              <a:t>Experiment 2.1.2. </a:t>
            </a:r>
            <a:r>
              <a:rPr lang="en-US" altLang="zh-CN" sz="2600" b="1"/>
              <a:t>simulated experiments</a:t>
            </a:r>
          </a:p>
          <a:p>
            <a:pPr marL="457200" lvl="1" indent="0">
              <a:buNone/>
            </a:pPr>
            <a:r>
              <a:rPr lang="en-US" altLang="zh-CN"/>
              <a:t>Obtain the ground-truth explanations by simulation</a:t>
            </a:r>
          </a:p>
          <a:p>
            <a:pPr lvl="1">
              <a:lnSpc>
                <a:spcPct val="70000"/>
              </a:lnSpc>
            </a:pPr>
            <a:r>
              <a:rPr lang="en-US" altLang="zh-CN" b="1"/>
              <a:t>Example 1: explain an interpretable </a:t>
            </a:r>
            <a:r>
              <a:rPr lang="en-US" altLang="zh-CN"/>
              <a:t>model (decision tree or linear regression)</a:t>
            </a:r>
          </a:p>
          <a:p>
            <a:pPr lvl="1">
              <a:lnSpc>
                <a:spcPct val="70000"/>
              </a:lnSpc>
            </a:pPr>
            <a:r>
              <a:rPr lang="en-US" altLang="zh-CN" b="1"/>
              <a:t>Example 2: train a black-box model with a fixed set of features</a:t>
            </a:r>
            <a:r>
              <a:rPr lang="en-US" altLang="zh-CN"/>
              <a:t> (gold set of explanations)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DB213-5B44-6007-6724-5F29DF1589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7789" y="3805069"/>
            <a:ext cx="4740138" cy="2211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D94F8-B8D3-4642-F302-9D0F7ED535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42877" y="3900847"/>
            <a:ext cx="4209143" cy="2120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DF54A1-0F6F-AEB6-ACAE-73DDAC2AAD90}"/>
              </a:ext>
            </a:extLst>
          </p:cNvPr>
          <p:cNvSpPr txBox="1"/>
          <p:nvPr/>
        </p:nvSpPr>
        <p:spPr>
          <a:xfrm>
            <a:off x="527957" y="6581001"/>
            <a:ext cx="111360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“Why Should I Trust You?” Explaining the Predictions of Any Classifier, Marco Tulio Ribeiro, Sameer Singh, Carlos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Guestrin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, KDD, 2016</a:t>
            </a:r>
          </a:p>
        </p:txBody>
      </p:sp>
    </p:spTree>
    <p:extLst>
      <p:ext uri="{BB962C8B-B14F-4D97-AF65-F5344CB8AC3E}">
        <p14:creationId xmlns:p14="http://schemas.microsoft.com/office/powerpoint/2010/main" val="3311827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BD2C-5264-359C-8B95-1A9BA7B2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Post-hoc: Fidelity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5C47-AA00-07D4-DF4E-25FA114E0CC1}"/>
              </a:ext>
            </a:extLst>
          </p:cNvPr>
          <p:cNvSpPr txBox="1"/>
          <p:nvPr/>
        </p:nvSpPr>
        <p:spPr>
          <a:xfrm>
            <a:off x="-3934569" y="6979676"/>
            <a:ext cx="3458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zh-CN" sz="1600" b="0" i="0" u="none" strike="noStrike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model still has good accuracy even with additional benefits of explainability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D5157-0CD4-C1B3-195F-B66F89C9EDBB}"/>
              </a:ext>
            </a:extLst>
          </p:cNvPr>
          <p:cNvSpPr txBox="1"/>
          <p:nvPr/>
        </p:nvSpPr>
        <p:spPr>
          <a:xfrm>
            <a:off x="826698" y="7350862"/>
            <a:ext cx="2262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explanations faithfully reveal the working mechanism of the original model</a:t>
            </a:r>
            <a:endParaRPr lang="en-US" sz="16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258F22E-008F-5253-D182-8F9918B46423}"/>
              </a:ext>
            </a:extLst>
          </p:cNvPr>
          <p:cNvGraphicFramePr/>
          <p:nvPr/>
        </p:nvGraphicFramePr>
        <p:xfrm>
          <a:off x="-2084558" y="7593784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2B1F012C-9656-DAA4-EBF3-136C822E0227}"/>
              </a:ext>
            </a:extLst>
          </p:cNvPr>
          <p:cNvGraphicFramePr/>
          <p:nvPr/>
        </p:nvGraphicFramePr>
        <p:xfrm>
          <a:off x="6943155" y="7260178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FC6E4AC-0E9A-2064-9835-78BCE68DF081}"/>
              </a:ext>
            </a:extLst>
          </p:cNvPr>
          <p:cNvSpPr txBox="1"/>
          <p:nvPr/>
        </p:nvSpPr>
        <p:spPr>
          <a:xfrm>
            <a:off x="13331282" y="5840562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Readability &amp; usefulness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Case study: individual cases, </a:t>
            </a:r>
          </a:p>
          <a:p>
            <a:pPr lvl="0"/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global summarization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Quantitative </a:t>
            </a:r>
            <a:r>
              <a:rPr lang="en-US" altLang="zh-CN">
                <a:solidFill>
                  <a:schemeClr val="accent1">
                    <a:lumMod val="60000"/>
                    <a:lumOff val="40000"/>
                  </a:schemeClr>
                </a:solidFill>
              </a:rPr>
              <a:t>experiment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User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Online experiment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3833A2-7C4B-428C-F2BC-96F69F2D2105}"/>
              </a:ext>
            </a:extLst>
          </p:cNvPr>
          <p:cNvCxnSpPr>
            <a:cxnSpLocks/>
          </p:cNvCxnSpPr>
          <p:nvPr/>
        </p:nvCxnSpPr>
        <p:spPr>
          <a:xfrm>
            <a:off x="12612915" y="5498307"/>
            <a:ext cx="964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CABFD-E51F-8A45-BAC4-564BC83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39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732C9-7218-A37F-82DB-04192550D9C9}"/>
              </a:ext>
            </a:extLst>
          </p:cNvPr>
          <p:cNvGrpSpPr/>
          <p:nvPr/>
        </p:nvGrpSpPr>
        <p:grpSpPr>
          <a:xfrm>
            <a:off x="-23840" y="1328318"/>
            <a:ext cx="1604946" cy="5322881"/>
            <a:chOff x="-13483" y="1928300"/>
            <a:chExt cx="1344478" cy="44590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DF6287-D17E-7510-0925-61B11007CD7A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2B3D6-9211-C9CE-220C-228F1BE04E01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AD5654-E660-050F-A285-E0E7080C8A09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0121D9-EF9B-4A44-BB14-F902D77A63FD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EC011-873C-B788-FFB0-C5EBE6CC039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580AA4-284B-5FAF-ED26-AEDCB5B8F65A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F48CC7-792C-DE11-578E-3120005A15DC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003B1-1ED8-4ACA-CB1F-7A1DE8150014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9F86CE-0E61-AE0A-5140-F747CC42CA87}"/>
                </a:ext>
              </a:extLst>
            </p:cNvPr>
            <p:cNvSpPr/>
            <p:nvPr/>
          </p:nvSpPr>
          <p:spPr>
            <a:xfrm rot="16200000">
              <a:off x="1225247" y="5722647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187B47-FB87-805C-FA76-5462B4C1BD47}"/>
              </a:ext>
            </a:extLst>
          </p:cNvPr>
          <p:cNvSpPr txBox="1">
            <a:spLocks/>
          </p:cNvSpPr>
          <p:nvPr/>
        </p:nvSpPr>
        <p:spPr>
          <a:xfrm>
            <a:off x="1705510" y="1501165"/>
            <a:ext cx="10058318" cy="3487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autam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/>
              <a:t>In addition to fidelity, we also need to show that the explanations are readable and useful</a:t>
            </a:r>
          </a:p>
          <a:p>
            <a:pPr marL="0" lvl="0" indent="0">
              <a:buNone/>
            </a:pPr>
            <a:r>
              <a:rPr lang="en-US" sz="3200"/>
              <a:t>This part of evaluation is similar with self-explainable models, but the possible choices may be more limited (e.g., user study is usually model debugging instead of attractiveness)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/>
              <a:t>Experiment 1.3. Case study (must have)</a:t>
            </a:r>
            <a:endParaRPr lang="en-US" sz="3200" kern="120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accent1"/>
                </a:solidFill>
              </a:rPr>
              <a:t>Experiment 1.4. Quantitative </a:t>
            </a:r>
            <a:r>
              <a:rPr lang="en-US" altLang="zh-CN" sz="3200">
                <a:solidFill>
                  <a:schemeClr val="accent1"/>
                </a:solidFill>
              </a:rPr>
              <a:t>experiment </a:t>
            </a:r>
            <a:r>
              <a:rPr lang="en-US" sz="3200">
                <a:solidFill>
                  <a:schemeClr val="accent1"/>
                </a:solidFill>
              </a:rPr>
              <a:t>(good to have)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accent1"/>
                </a:solidFill>
              </a:rPr>
              <a:t>Experiment 1.5. User study (great</a:t>
            </a:r>
            <a:r>
              <a:rPr lang="zh-CN" altLang="en-US" sz="3200">
                <a:solidFill>
                  <a:schemeClr val="accent1"/>
                </a:solidFill>
              </a:rPr>
              <a:t> </a:t>
            </a:r>
            <a:r>
              <a:rPr lang="en-US" altLang="zh-CN" sz="3200">
                <a:solidFill>
                  <a:schemeClr val="accent1"/>
                </a:solidFill>
              </a:rPr>
              <a:t>to</a:t>
            </a:r>
            <a:r>
              <a:rPr lang="zh-CN" altLang="en-US" sz="3200">
                <a:solidFill>
                  <a:schemeClr val="accent1"/>
                </a:solidFill>
              </a:rPr>
              <a:t> </a:t>
            </a:r>
            <a:r>
              <a:rPr lang="en-US" altLang="zh-CN" sz="3200">
                <a:solidFill>
                  <a:schemeClr val="accent1"/>
                </a:solidFill>
              </a:rPr>
              <a:t>have)</a:t>
            </a:r>
            <a:endParaRPr lang="en-US" sz="320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accent1"/>
                </a:solidFill>
              </a:rPr>
              <a:t>Experiment 1.6. Online experiment (great</a:t>
            </a:r>
            <a:r>
              <a:rPr lang="zh-CN" altLang="en-US" sz="3200">
                <a:solidFill>
                  <a:schemeClr val="accent1"/>
                </a:solidFill>
              </a:rPr>
              <a:t> </a:t>
            </a:r>
            <a:r>
              <a:rPr lang="en-US" altLang="zh-CN" sz="3200">
                <a:solidFill>
                  <a:schemeClr val="accent1"/>
                </a:solidFill>
              </a:rPr>
              <a:t>to</a:t>
            </a:r>
            <a:r>
              <a:rPr lang="zh-CN" altLang="en-US" sz="3200">
                <a:solidFill>
                  <a:schemeClr val="accent1"/>
                </a:solidFill>
              </a:rPr>
              <a:t> </a:t>
            </a:r>
            <a:r>
              <a:rPr lang="en-US" altLang="zh-CN" sz="3200">
                <a:solidFill>
                  <a:schemeClr val="accent1"/>
                </a:solidFill>
              </a:rPr>
              <a:t>have)</a:t>
            </a:r>
            <a:endParaRPr lang="en-US" sz="3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7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33F-871B-44BC-9C66-10421A3F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Wide Adoption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AD5ECD-9A29-ABEC-31DD-5E335A7A7E6D}"/>
              </a:ext>
            </a:extLst>
          </p:cNvPr>
          <p:cNvGrpSpPr/>
          <p:nvPr/>
        </p:nvGrpSpPr>
        <p:grpSpPr>
          <a:xfrm>
            <a:off x="1868812" y="1785695"/>
            <a:ext cx="9962132" cy="4415892"/>
            <a:chOff x="1624481" y="1579427"/>
            <a:chExt cx="11289747" cy="50043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3C0B2D-CFE1-4660-89A6-8115FE157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9466"/>
            <a:stretch/>
          </p:blipFill>
          <p:spPr>
            <a:xfrm>
              <a:off x="1624481" y="1579427"/>
              <a:ext cx="5305053" cy="12110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0E3679-0C84-4447-AA22-CED2C8A9A5F3}"/>
                </a:ext>
              </a:extLst>
            </p:cNvPr>
            <p:cNvSpPr/>
            <p:nvPr/>
          </p:nvSpPr>
          <p:spPr>
            <a:xfrm>
              <a:off x="3216472" y="2790435"/>
              <a:ext cx="2259345" cy="523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/>
                <a:t>Facebook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0F9D4C-651B-47BA-B246-7FA58925A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0735"/>
            <a:stretch/>
          </p:blipFill>
          <p:spPr>
            <a:xfrm>
              <a:off x="1949848" y="3571669"/>
              <a:ext cx="4437888" cy="249403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AD5245-2CF0-49F6-83B6-CFA7BBA14584}"/>
                </a:ext>
              </a:extLst>
            </p:cNvPr>
            <p:cNvSpPr/>
            <p:nvPr/>
          </p:nvSpPr>
          <p:spPr>
            <a:xfrm>
              <a:off x="3402128" y="6013187"/>
              <a:ext cx="1533328" cy="523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/>
                <a:t>Amazon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838332-5776-4E70-A1C0-67093A39E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6" t="7564" r="30568" b="25924"/>
            <a:stretch/>
          </p:blipFill>
          <p:spPr>
            <a:xfrm>
              <a:off x="7331947" y="1579427"/>
              <a:ext cx="5582281" cy="443375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2B89C6-90E8-4C35-940A-1C5DE7C6B2C1}"/>
                </a:ext>
              </a:extLst>
            </p:cNvPr>
            <p:cNvSpPr/>
            <p:nvPr/>
          </p:nvSpPr>
          <p:spPr>
            <a:xfrm>
              <a:off x="9299537" y="6060619"/>
              <a:ext cx="1647099" cy="523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/>
                <a:t>Last.FM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E0C1277-F851-4E05-941F-823B4D47434C}"/>
                </a:ext>
              </a:extLst>
            </p:cNvPr>
            <p:cNvSpPr/>
            <p:nvPr/>
          </p:nvSpPr>
          <p:spPr>
            <a:xfrm>
              <a:off x="2613643" y="2436914"/>
              <a:ext cx="1463040" cy="170641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AE3DE07-0361-4B06-8494-4BD41F2D5100}"/>
                </a:ext>
              </a:extLst>
            </p:cNvPr>
            <p:cNvSpPr/>
            <p:nvPr/>
          </p:nvSpPr>
          <p:spPr>
            <a:xfrm>
              <a:off x="2074147" y="3642217"/>
              <a:ext cx="3057144" cy="315602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4C719D-C415-4485-8009-368FF3B577AB}"/>
                </a:ext>
              </a:extLst>
            </p:cNvPr>
            <p:cNvSpPr/>
            <p:nvPr/>
          </p:nvSpPr>
          <p:spPr>
            <a:xfrm>
              <a:off x="7386811" y="5378768"/>
              <a:ext cx="5527417" cy="56695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70E587F-EBBA-048D-894C-A5D2BFC4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4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CDB111-894B-C551-EA6E-7FD4B583AE78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B346D3-557E-ACF3-60F7-B4914E8F24B6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442DB3-1790-34C0-5A20-6B1A0C76A6CE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74956C-7781-E22B-4099-2F331556D893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B10B8D-E2BC-7469-A233-D70E8F1FF16C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225A3C-8B0B-3C15-F912-2042A0992C9B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6EFFF4-C6FE-A481-9B50-34D579E1E74B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F043D6-860D-4223-BC96-DA2A50BCCCA5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C9A3C4-EDB7-F067-73D6-1317A1CF4519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8425E8E-A6D4-83AF-CEC8-89B458D43A2B}"/>
                </a:ext>
              </a:extLst>
            </p:cNvPr>
            <p:cNvSpPr/>
            <p:nvPr/>
          </p:nvSpPr>
          <p:spPr>
            <a:xfrm rot="16200000">
              <a:off x="1156481" y="220977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61793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0FAC-90FB-1A28-08B8-E4C7525C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My Feelings on Explainability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D3B8C-C75E-F179-6C77-C9DB5CDA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071" y="1617784"/>
            <a:ext cx="9567728" cy="4559179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Calibri" panose="020F0502020204030204" pitchFamily="34" charset="0"/>
              </a:rPr>
              <a:t>People understand that the evaluation is difficult, so just try everything you could think about, and your efforts usually are appreciated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Calibri" panose="020F0502020204030204" pitchFamily="34" charset="0"/>
              </a:rPr>
              <a:t>We are still in the early stage of explainability research, and different papers usually present different evaluation criteria, instead of optimizing the same metric by 1% or 2%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Calibri" panose="020F0502020204030204" pitchFamily="34" charset="0"/>
              </a:rPr>
              <a:t>Overall, the evaluation of explainability does not yet has a fixed answer, and there are much freedom in how to design the evaluation, as long as the design is reasonable and consistent with the motivation in the paper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Calibri" panose="020F0502020204030204" pitchFamily="34" charset="0"/>
              </a:rPr>
              <a:t>A good design is based on deep thinking about which kinds of explainability are good and less explored yet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445BA-F46F-1112-E5F4-6179A26B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40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E247B1-DA1B-7D52-F6E2-FD1300A807CC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7F5906-8358-5047-ED50-D3635DE95C25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96860F-37C5-3954-2BE1-EF54FC8801E5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E6CF55-2C6B-D56C-5D06-9849D0DD0C92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9A16B-7822-C74E-D9D0-87A475530879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1F7CD8-9B79-5E29-67CE-6E8D8E77224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88D197-2CAE-C039-6D45-31FC7BFFA972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44CFE3-4D88-667D-7E50-673FB465C94F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627E69-E89E-35D7-4092-5A77BBA1D2E7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A633F6C-9201-BCC7-85F8-A619C367B3AA}"/>
                </a:ext>
              </a:extLst>
            </p:cNvPr>
            <p:cNvSpPr/>
            <p:nvPr/>
          </p:nvSpPr>
          <p:spPr>
            <a:xfrm rot="16200000">
              <a:off x="1203173" y="6148409"/>
              <a:ext cx="78207" cy="5863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24421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696D-4858-35BC-B0B1-2B09D767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Future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92433-9A02-C2EA-A575-417752BB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071" y="1607736"/>
            <a:ext cx="9567728" cy="4569228"/>
          </a:xfrm>
        </p:spPr>
        <p:txBody>
          <a:bodyPr/>
          <a:lstStyle/>
          <a:p>
            <a:r>
              <a:rPr lang="en-US"/>
              <a:t>Explanation benchmark</a:t>
            </a:r>
          </a:p>
          <a:p>
            <a:r>
              <a:rPr lang="en-US"/>
              <a:t>Principled way for preparing user study guidance</a:t>
            </a:r>
          </a:p>
          <a:p>
            <a:r>
              <a:rPr lang="en-US" altLang="zh-CN"/>
              <a:t>Interdisciplinary study</a:t>
            </a:r>
            <a:endParaRPr lang="en-US"/>
          </a:p>
          <a:p>
            <a:pPr lvl="1"/>
            <a:r>
              <a:rPr lang="en-US"/>
              <a:t>Psychology</a:t>
            </a:r>
          </a:p>
          <a:p>
            <a:pPr lvl="1"/>
            <a:r>
              <a:rPr lang="en-US"/>
              <a:t>Learning from NLP and CV, e.g., fact consistency checking with NLI models</a:t>
            </a:r>
          </a:p>
          <a:p>
            <a:r>
              <a:rPr lang="en-US"/>
              <a:t>Converting insights to solid performance improvement, i.e., evaluate with downstream task completion performance</a:t>
            </a:r>
          </a:p>
          <a:p>
            <a:pPr lvl="1"/>
            <a:r>
              <a:rPr lang="en-US"/>
              <a:t>Model debugging and accuracy improvement</a:t>
            </a:r>
          </a:p>
          <a:p>
            <a:pPr lvl="1"/>
            <a:r>
              <a:rPr lang="en-US"/>
              <a:t>Robustness improvement</a:t>
            </a:r>
          </a:p>
          <a:p>
            <a:pPr lvl="2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26C31-2A89-4EB6-2BD5-B0762B0B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41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DF7066-391F-3003-98EA-29FA32E678F4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4F08BF-0D51-79F1-0BED-96F8AC27D0B5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22DBBE-D4C8-6769-E0E2-659F19A19847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EEE37C-D1E9-E1C5-2187-C60E0B4945AA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B72027-98E3-25DA-4F59-66C6E02E5A4D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3B8D69-A71B-28B9-FD3F-2AD7363F8B0E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00C59B-05F1-C825-ABFB-B8B0933CCFCA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2FCED3-C2EF-5515-077F-775105D19B3A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D3D563-4599-7B09-EDAE-81EB90A1B6C0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CFCD94D-3E5F-5FCC-83F8-F9703C639D7C}"/>
                </a:ext>
              </a:extLst>
            </p:cNvPr>
            <p:cNvSpPr/>
            <p:nvPr/>
          </p:nvSpPr>
          <p:spPr>
            <a:xfrm rot="16200000">
              <a:off x="1203173" y="6148409"/>
              <a:ext cx="78207" cy="5863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26186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2C4A-74F1-4FEA-9353-3275E415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47D0E-17EE-4515-93DC-1B88BCF0B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Xiting Wang, MSRA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F4D40-1A8D-44F9-BD07-1BF41A16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4797595"/>
            <a:ext cx="1854200" cy="18542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CA2618-5159-4677-A033-2DA6D6D378E0}"/>
              </a:ext>
            </a:extLst>
          </p:cNvPr>
          <p:cNvSpPr txBox="1">
            <a:spLocks/>
          </p:cNvSpPr>
          <p:nvPr/>
        </p:nvSpPr>
        <p:spPr>
          <a:xfrm>
            <a:off x="10203543" y="4349580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Homepage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8B840-13F6-566E-E3DE-E8DB9979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9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Application in Ads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813A463-E1C5-49D6-9287-9A2E6B0A6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708" y="2942104"/>
            <a:ext cx="6441183" cy="30490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71EB9-C059-49CC-BE6E-8D190A93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822" y="1604263"/>
            <a:ext cx="7688961" cy="11654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9D93B-786D-1227-3B05-26B3096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9D19-50F9-D3DC-BE12-CA59F981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Opportunities and Challenges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7E07-3F3A-85C0-C6D9-2694202B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60" y="1607735"/>
            <a:ext cx="9681726" cy="4296575"/>
          </a:xfrm>
        </p:spPr>
        <p:txBody>
          <a:bodyPr>
            <a:normAutofit/>
          </a:bodyPr>
          <a:lstStyle/>
          <a:p>
            <a:r>
              <a:rPr lang="en-US" altLang="zh-CN"/>
              <a:t>Explainable recommendation still at an early stage</a:t>
            </a:r>
          </a:p>
          <a:p>
            <a:r>
              <a:rPr lang="en-US" altLang="zh-CN"/>
              <a:t>Opportunities:</a:t>
            </a:r>
            <a:r>
              <a:rPr lang="zh-CN" altLang="en-US"/>
              <a:t> </a:t>
            </a:r>
            <a:r>
              <a:rPr lang="en-US" altLang="zh-CN"/>
              <a:t>l</a:t>
            </a:r>
            <a:r>
              <a:rPr lang="en-US"/>
              <a:t>ots of things unexplored</a:t>
            </a:r>
            <a:endParaRPr lang="en-US" altLang="zh-CN"/>
          </a:p>
          <a:p>
            <a:pPr lvl="1"/>
            <a:r>
              <a:rPr lang="en-US"/>
              <a:t>Lack a complete scope of goals and advantages and benchmark</a:t>
            </a:r>
          </a:p>
          <a:p>
            <a:pPr lvl="1"/>
            <a:r>
              <a:rPr lang="en-US"/>
              <a:t>Limited cases of successfully deployment in real-world products</a:t>
            </a:r>
          </a:p>
          <a:p>
            <a:r>
              <a:rPr lang="en-US"/>
              <a:t>Challenges: difficulty in evaluation</a:t>
            </a:r>
          </a:p>
          <a:p>
            <a:pPr lvl="1"/>
            <a:r>
              <a:rPr lang="en-US"/>
              <a:t>Diverse goals and lack of a well-defined foundation</a:t>
            </a:r>
          </a:p>
          <a:p>
            <a:pPr lvl="1"/>
            <a:r>
              <a:rPr lang="en-US"/>
              <a:t>Explanations are personalized by nature</a:t>
            </a:r>
            <a:endParaRPr lang="en-US" altLang="zh-CN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169DC-54A8-1FB0-E56D-529A43C8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D768B2-30CD-CD8D-6B29-8D1664882C99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213719-C8E0-3395-CBBF-0DD6C1B64C5C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3DDE23-2AA2-320C-314F-6F820B6403CB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C9418-A7ED-D05A-06D2-D6B6CD508AE3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6BBF41-7BB2-ABCC-3732-34B1CD3DB1FB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C7DA5F-034B-41E0-60B4-8EB3052D3224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0BA42A-FC89-FBCA-0F55-93D8E195A7F8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B91122-7291-4BB1-F6A7-F66DF47F8E59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805074-4D6B-335E-D1C2-09DF38FF7B1D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78C8C62-00A1-6E5A-741C-B725E8EBD775}"/>
                </a:ext>
              </a:extLst>
            </p:cNvPr>
            <p:cNvSpPr/>
            <p:nvPr/>
          </p:nvSpPr>
          <p:spPr>
            <a:xfrm rot="16200000">
              <a:off x="1156481" y="220977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873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BC2E-CD1D-37B2-8A5B-62D190EB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Goal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2A85A-F117-E1AA-F81F-F8AEA2C4D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882" y="5454811"/>
            <a:ext cx="7896225" cy="83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Discuss about </a:t>
            </a:r>
            <a:r>
              <a:rPr lang="en-US" sz="2400" b="1"/>
              <a:t>future opportunities </a:t>
            </a:r>
            <a:r>
              <a:rPr lang="en-US" sz="2400"/>
              <a:t>in laying a more solid foundation for explanation evaluation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95D0D-B951-864A-4F92-3E35B94AB1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1244"/>
          <a:stretch/>
        </p:blipFill>
        <p:spPr>
          <a:xfrm>
            <a:off x="2088294" y="1797208"/>
            <a:ext cx="1114425" cy="10652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3CA120-261B-1737-EF7A-F36D1E1CC7CF}"/>
              </a:ext>
            </a:extLst>
          </p:cNvPr>
          <p:cNvSpPr txBox="1"/>
          <p:nvPr/>
        </p:nvSpPr>
        <p:spPr>
          <a:xfrm>
            <a:off x="3613882" y="2031424"/>
            <a:ext cx="7896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Provide </a:t>
            </a:r>
            <a:r>
              <a:rPr lang="en-US" sz="2400" b="1"/>
              <a:t>a more systematic guidance </a:t>
            </a:r>
            <a:r>
              <a:rPr lang="en-US" sz="2400"/>
              <a:t>for evaluating explainability in recommendation based on current practices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43B14-A6C9-BE21-4F77-AC17DCCA2AA4}"/>
              </a:ext>
            </a:extLst>
          </p:cNvPr>
          <p:cNvSpPr txBox="1"/>
          <p:nvPr/>
        </p:nvSpPr>
        <p:spPr>
          <a:xfrm>
            <a:off x="2234281" y="2767023"/>
            <a:ext cx="82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/>
              <a:t>Novice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CF4FB1-140B-601F-E678-F3D2765757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4006" y="3398384"/>
            <a:ext cx="1171575" cy="1133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EB910A-624F-630E-F1E6-023B02AAE4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8294" y="5142808"/>
            <a:ext cx="1085850" cy="1143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4298A1-177B-95BA-1304-632F8783E20A}"/>
              </a:ext>
            </a:extLst>
          </p:cNvPr>
          <p:cNvSpPr txBox="1"/>
          <p:nvPr/>
        </p:nvSpPr>
        <p:spPr>
          <a:xfrm>
            <a:off x="1947603" y="6123543"/>
            <a:ext cx="136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Expert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40463F-8131-E70B-D41D-3D373264A2DE}"/>
              </a:ext>
            </a:extLst>
          </p:cNvPr>
          <p:cNvSpPr txBox="1"/>
          <p:nvPr/>
        </p:nvSpPr>
        <p:spPr>
          <a:xfrm>
            <a:off x="1976177" y="4431704"/>
            <a:ext cx="136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Researcher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4AEE58-AB1B-23C3-9CC8-FB1715C890D4}"/>
              </a:ext>
            </a:extLst>
          </p:cNvPr>
          <p:cNvSpPr txBox="1"/>
          <p:nvPr/>
        </p:nvSpPr>
        <p:spPr>
          <a:xfrm>
            <a:off x="3613882" y="3603271"/>
            <a:ext cx="77273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Give suggestions on </a:t>
            </a:r>
            <a:r>
              <a:rPr lang="en-US" sz="2400" b="1"/>
              <a:t>further improving the evaluation </a:t>
            </a:r>
            <a:r>
              <a:rPr lang="en-US" sz="2400"/>
              <a:t>so that submitted papers will be more likely to get accepted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A11C1-80F1-46C3-7863-8E275573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0C4832-84CF-BD45-3FD9-701AAB360CAE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423DFB-E84B-17B8-2AB0-432E4911D8FE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78AA3E-FDAD-8107-7A50-DDBC60D835D7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BCB04A-24D4-7F23-664E-CC5A29B4F360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6845BC-78E2-0E05-7B01-AE0B2FD76079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C76E3E-0723-3ED5-1754-DD260CAB921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8B12EC-0FA1-86A4-9F86-DFB1E8EC1416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CB726B-CD7A-7696-064C-BB069DCF6083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65488C-9885-305E-AB68-74544DE56CBA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0CEAC00-C2CE-2416-EC4B-B0CFF837DE4C}"/>
                </a:ext>
              </a:extLst>
            </p:cNvPr>
            <p:cNvSpPr/>
            <p:nvPr/>
          </p:nvSpPr>
          <p:spPr>
            <a:xfrm rot="16200000">
              <a:off x="1156481" y="220977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3033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D00A-B453-6C3B-96BA-C6AA09F7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Two Types of Explanation Methods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3768DB7-6C10-73AD-C0B8-F7D126497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5762" y="3048000"/>
            <a:ext cx="1891716" cy="1533824"/>
          </a:xfrm>
          <a:prstGeom prst="rect">
            <a:avLst/>
          </a:prstGeom>
        </p:spPr>
      </p:pic>
      <p:pic>
        <p:nvPicPr>
          <p:cNvPr id="2050" name="Picture 2" descr="Prompt Explanation Svg Png Icon Free Download (#106850) - OnlineWebFonts.COM">
            <a:extLst>
              <a:ext uri="{FF2B5EF4-FFF2-40B4-BE49-F238E27FC236}">
                <a16:creationId xmlns:a16="http://schemas.microsoft.com/office/drawing/2014/main" id="{60C2669E-8340-04DB-57D7-B9FA7DAF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0829" y="2212068"/>
            <a:ext cx="715963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,900 Explanation icon Images, Stock Photos &amp; Vectors | Shutterstock">
            <a:extLst>
              <a:ext uri="{FF2B5EF4-FFF2-40B4-BE49-F238E27FC236}">
                <a16:creationId xmlns:a16="http://schemas.microsoft.com/office/drawing/2014/main" id="{54A22FB1-F814-4648-9FA4-37995996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847" y="4821761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FE471CD-AE52-8C2A-AED0-7F80F9574845}"/>
              </a:ext>
            </a:extLst>
          </p:cNvPr>
          <p:cNvGrpSpPr/>
          <p:nvPr/>
        </p:nvGrpSpPr>
        <p:grpSpPr>
          <a:xfrm>
            <a:off x="2090274" y="1781753"/>
            <a:ext cx="1672912" cy="1966222"/>
            <a:chOff x="5857866" y="2035071"/>
            <a:chExt cx="1672912" cy="196622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93D0391-CC54-9497-A347-E680FE25A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7866" y="2454046"/>
              <a:ext cx="1672912" cy="1547247"/>
            </a:xfrm>
            <a:prstGeom prst="rect">
              <a:avLst/>
            </a:prstGeom>
          </p:spPr>
        </p:pic>
        <p:pic>
          <p:nvPicPr>
            <p:cNvPr id="2054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3ECD737A-C7C2-633B-EBC6-8EE0BA8CCB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0"/>
            <a:stretch/>
          </p:blipFill>
          <p:spPr bwMode="auto">
            <a:xfrm>
              <a:off x="6096000" y="2035071"/>
              <a:ext cx="1175499" cy="101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Search Find Zoom Magnifier Lens Files Text icon - Bold Purple">
            <a:extLst>
              <a:ext uri="{FF2B5EF4-FFF2-40B4-BE49-F238E27FC236}">
                <a16:creationId xmlns:a16="http://schemas.microsoft.com/office/drawing/2014/main" id="{6A31D4E4-8E61-B24E-CF7C-B8D1207D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7307" y="5251875"/>
            <a:ext cx="1883158" cy="18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ECE5BE0-AB27-E574-277D-577ABE2945A6}"/>
              </a:ext>
            </a:extLst>
          </p:cNvPr>
          <p:cNvGrpSpPr/>
          <p:nvPr/>
        </p:nvGrpSpPr>
        <p:grpSpPr>
          <a:xfrm>
            <a:off x="7095034" y="1952572"/>
            <a:ext cx="2058211" cy="1703255"/>
            <a:chOff x="5857866" y="4474578"/>
            <a:chExt cx="2058211" cy="17032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E54A29-92E8-CB4D-2FCD-CBC88D82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866" y="4644009"/>
              <a:ext cx="1891716" cy="1533824"/>
            </a:xfrm>
            <a:prstGeom prst="rect">
              <a:avLst/>
            </a:prstGeom>
          </p:spPr>
        </p:pic>
        <p:pic>
          <p:nvPicPr>
            <p:cNvPr id="2056" name="Picture 8" descr="Zoom lens - Free education icons">
              <a:extLst>
                <a:ext uri="{FF2B5EF4-FFF2-40B4-BE49-F238E27FC236}">
                  <a16:creationId xmlns:a16="http://schemas.microsoft.com/office/drawing/2014/main" id="{44349DA2-9E4E-1527-EB35-845876DF1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83749" y="4474578"/>
              <a:ext cx="1232328" cy="123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5330640C-6A80-FC81-76D2-0BC25B8251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0"/>
            <a:stretch/>
          </p:blipFill>
          <p:spPr bwMode="auto">
            <a:xfrm>
              <a:off x="6720561" y="4487278"/>
              <a:ext cx="925099" cy="7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85CE8A0-6AA8-3222-7E96-14B3A2211D2D}"/>
              </a:ext>
            </a:extLst>
          </p:cNvPr>
          <p:cNvSpPr txBox="1"/>
          <p:nvPr/>
        </p:nvSpPr>
        <p:spPr>
          <a:xfrm>
            <a:off x="2926730" y="1426567"/>
            <a:ext cx="38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Self-explainable </a:t>
            </a:r>
            <a:r>
              <a:rPr lang="en-US" altLang="zh-CN" sz="2400"/>
              <a:t>model</a:t>
            </a:r>
            <a:endParaRPr lang="en-US" sz="2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4371B0-64F6-040D-F0FA-64C43F61AFA8}"/>
              </a:ext>
            </a:extLst>
          </p:cNvPr>
          <p:cNvSpPr txBox="1"/>
          <p:nvPr/>
        </p:nvSpPr>
        <p:spPr>
          <a:xfrm>
            <a:off x="8187809" y="1426190"/>
            <a:ext cx="35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Post-hoc </a:t>
            </a:r>
            <a:r>
              <a:rPr lang="en-US" altLang="zh-CN" sz="2400"/>
              <a:t>explanations</a:t>
            </a:r>
            <a:endParaRPr 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BCF090-C9C2-4824-4F1F-11FEB0748E16}"/>
              </a:ext>
            </a:extLst>
          </p:cNvPr>
          <p:cNvSpPr txBox="1"/>
          <p:nvPr/>
        </p:nvSpPr>
        <p:spPr>
          <a:xfrm>
            <a:off x="3742041" y="1916942"/>
            <a:ext cx="2773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Designing a recommendation model that can explain itself </a:t>
            </a:r>
          </a:p>
          <a:p>
            <a:r>
              <a:rPr lang="en-US" sz="1600">
                <a:solidFill>
                  <a:schemeClr val="accent3"/>
                </a:solidFill>
              </a:rPr>
              <a:t>Linear regression, attention-based, knowledge-based path extraction,…</a:t>
            </a:r>
          </a:p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451DD5-E488-9941-F652-1C2944601429}"/>
              </a:ext>
            </a:extLst>
          </p:cNvPr>
          <p:cNvSpPr txBox="1"/>
          <p:nvPr/>
        </p:nvSpPr>
        <p:spPr>
          <a:xfrm>
            <a:off x="2248709" y="3775320"/>
            <a:ext cx="48562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/>
              <a:t>Recommendation accuracy: </a:t>
            </a:r>
            <a:r>
              <a:rPr lang="en-US" sz="1400">
                <a:solidFill>
                  <a:schemeClr val="accent3"/>
                </a:solidFill>
              </a:rPr>
              <a:t>does the recommendation accuracy decrease compared with unexplainable ones?</a:t>
            </a:r>
          </a:p>
          <a:p>
            <a:pPr>
              <a:spcBef>
                <a:spcPts val="1800"/>
              </a:spcBef>
            </a:pPr>
            <a:r>
              <a:rPr lang="en-US"/>
              <a:t>Fidelity: </a:t>
            </a:r>
            <a:r>
              <a:rPr lang="en-US" sz="1400">
                <a:solidFill>
                  <a:schemeClr val="accent3"/>
                </a:solidFill>
              </a:rPr>
              <a:t>explanations always faithfully reveal the model working mechanism, since they are given by the model itself</a:t>
            </a:r>
          </a:p>
          <a:p>
            <a:pPr>
              <a:spcBef>
                <a:spcPts val="1800"/>
              </a:spcBef>
            </a:pPr>
            <a:r>
              <a:rPr lang="en-US" altLang="zh-CN"/>
              <a:t>Readability &amp; u</a:t>
            </a:r>
            <a:r>
              <a:rPr lang="en-US"/>
              <a:t>sefulness: </a:t>
            </a:r>
            <a:r>
              <a:rPr lang="en-US" altLang="zh-CN" sz="1400">
                <a:solidFill>
                  <a:schemeClr val="accent3"/>
                </a:solidFill>
              </a:rPr>
              <a:t>is the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explanation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easy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for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humans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to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understand and can be used as intended?</a:t>
            </a:r>
            <a:endParaRPr lang="en-US" sz="1400">
              <a:solidFill>
                <a:schemeClr val="accent3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EA1B33-5816-7DC5-A438-DD30151036DF}"/>
              </a:ext>
            </a:extLst>
          </p:cNvPr>
          <p:cNvSpPr txBox="1"/>
          <p:nvPr/>
        </p:nvSpPr>
        <p:spPr>
          <a:xfrm>
            <a:off x="1974116" y="5878421"/>
            <a:ext cx="5105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zh-CN" sz="1800" b="0" i="0" u="none" strike="noStrike" baseline="0">
                <a:solidFill>
                  <a:schemeClr val="accent5"/>
                </a:solidFill>
                <a:latin typeface="Calibri" panose="020F0502020204030204" pitchFamily="34" charset="0"/>
              </a:rPr>
              <a:t>Evaluation goal: the model still has good accuracy even with additional benefits of explainability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ED708F-DCAF-49B4-8B22-36AAC677914B}"/>
              </a:ext>
            </a:extLst>
          </p:cNvPr>
          <p:cNvSpPr txBox="1"/>
          <p:nvPr/>
        </p:nvSpPr>
        <p:spPr>
          <a:xfrm>
            <a:off x="-2216622" y="2558862"/>
            <a:ext cx="1527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i="0" u="none" strike="noStrike" baseline="0">
                <a:solidFill>
                  <a:schemeClr val="accent5"/>
                </a:solidFill>
                <a:latin typeface="Calibri" panose="020F0502020204030204" pitchFamily="34" charset="0"/>
              </a:rPr>
              <a:t>Major goal in evaluation</a:t>
            </a:r>
            <a:endParaRPr lang="en-US" b="1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B52D7C7-FD42-6814-516C-D37D4E22940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9524" y="3748288"/>
            <a:ext cx="549247" cy="552768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273847BE-17C6-8597-CEA1-E8EC5DBF4D0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9524" y="4491184"/>
            <a:ext cx="549185" cy="528197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FFC12F20-8E24-3B8B-7C64-CBA70CF29B0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9524" y="5247780"/>
            <a:ext cx="549247" cy="552768"/>
          </a:xfrm>
          <a:prstGeom prst="rect">
            <a:avLst/>
          </a:prstGeom>
        </p:spPr>
      </p:pic>
      <p:sp>
        <p:nvSpPr>
          <p:cNvPr id="2051" name="TextBox 2050">
            <a:extLst>
              <a:ext uri="{FF2B5EF4-FFF2-40B4-BE49-F238E27FC236}">
                <a16:creationId xmlns:a16="http://schemas.microsoft.com/office/drawing/2014/main" id="{3B25D71B-2A0D-A0BA-7B8A-E0BD1E8C27C6}"/>
              </a:ext>
            </a:extLst>
          </p:cNvPr>
          <p:cNvSpPr txBox="1"/>
          <p:nvPr/>
        </p:nvSpPr>
        <p:spPr>
          <a:xfrm>
            <a:off x="7585011" y="3741631"/>
            <a:ext cx="446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/>
              <a:t>Recommendation accuracy: </a:t>
            </a:r>
            <a:r>
              <a:rPr lang="en-US" altLang="zh-CN" sz="1400">
                <a:solidFill>
                  <a:schemeClr val="accent3"/>
                </a:solidFill>
              </a:rPr>
              <a:t>the accuracy is the same since the recommendation model does not change</a:t>
            </a:r>
            <a:endParaRPr lang="en-US" sz="1400">
              <a:solidFill>
                <a:schemeClr val="accent3"/>
              </a:solidFill>
            </a:endParaRPr>
          </a:p>
          <a:p>
            <a:pPr>
              <a:spcBef>
                <a:spcPts val="1800"/>
              </a:spcBef>
            </a:pPr>
            <a:r>
              <a:rPr lang="en-US"/>
              <a:t>Fidelity: </a:t>
            </a:r>
            <a:r>
              <a:rPr lang="en-US" sz="1400">
                <a:solidFill>
                  <a:schemeClr val="accent3"/>
                </a:solidFill>
              </a:rPr>
              <a:t>do the explanations faithfully reveal how the working mechanism of the model?</a:t>
            </a:r>
          </a:p>
          <a:p>
            <a:pPr>
              <a:spcBef>
                <a:spcPts val="1800"/>
              </a:spcBef>
            </a:pPr>
            <a:r>
              <a:rPr lang="en-US" altLang="zh-CN"/>
              <a:t>Readability &amp; u</a:t>
            </a:r>
            <a:r>
              <a:rPr lang="en-US"/>
              <a:t>sefulness: </a:t>
            </a:r>
            <a:r>
              <a:rPr lang="en-US" altLang="zh-CN" sz="1400">
                <a:solidFill>
                  <a:schemeClr val="accent3"/>
                </a:solidFill>
              </a:rPr>
              <a:t>is the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explanation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easy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for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humans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to</a:t>
            </a:r>
            <a:r>
              <a:rPr lang="zh-CN" altLang="en-US" sz="1400">
                <a:solidFill>
                  <a:schemeClr val="accent3"/>
                </a:solidFill>
              </a:rPr>
              <a:t> </a:t>
            </a:r>
            <a:r>
              <a:rPr lang="en-US" altLang="zh-CN" sz="1400">
                <a:solidFill>
                  <a:schemeClr val="accent3"/>
                </a:solidFill>
              </a:rPr>
              <a:t>understand and can be used as intended?</a:t>
            </a:r>
            <a:endParaRPr lang="en-US" sz="1400">
              <a:solidFill>
                <a:schemeClr val="accent3"/>
              </a:solidFill>
            </a:endParaRPr>
          </a:p>
        </p:txBody>
      </p: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881427C9-C87C-D503-4562-0CC55DCBC5F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5764" y="4541800"/>
            <a:ext cx="549247" cy="552768"/>
          </a:xfrm>
          <a:prstGeom prst="rect">
            <a:avLst/>
          </a:prstGeom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79AAF91A-F12C-8A4D-FB3C-EDE952963F0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5826" y="3821107"/>
            <a:ext cx="549185" cy="528197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FBAF0726-DE19-D7F6-25F4-E74C7B2542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6664" y="5288878"/>
            <a:ext cx="549247" cy="552768"/>
          </a:xfrm>
          <a:prstGeom prst="rect">
            <a:avLst/>
          </a:prstGeom>
        </p:spPr>
      </p:pic>
      <p:sp>
        <p:nvSpPr>
          <p:cNvPr id="2059" name="TextBox 2058">
            <a:extLst>
              <a:ext uri="{FF2B5EF4-FFF2-40B4-BE49-F238E27FC236}">
                <a16:creationId xmlns:a16="http://schemas.microsoft.com/office/drawing/2014/main" id="{BCC98757-8B13-4841-2E2F-0EBAF6B64D8E}"/>
              </a:ext>
            </a:extLst>
          </p:cNvPr>
          <p:cNvSpPr txBox="1"/>
          <p:nvPr/>
        </p:nvSpPr>
        <p:spPr>
          <a:xfrm>
            <a:off x="9214886" y="2016187"/>
            <a:ext cx="28311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Explaining a black-box model after it </a:t>
            </a:r>
            <a:r>
              <a:rPr lang="en-US" altLang="zh-CN"/>
              <a:t>is</a:t>
            </a:r>
            <a:r>
              <a:rPr lang="en-US"/>
              <a:t> trained</a:t>
            </a:r>
          </a:p>
          <a:p>
            <a:r>
              <a:rPr lang="en-US" sz="1600">
                <a:solidFill>
                  <a:schemeClr val="accent3"/>
                </a:solidFill>
              </a:rPr>
              <a:t>Highlighting the key features that the model uses (LIME, counterfactual), ….</a:t>
            </a:r>
          </a:p>
          <a:p>
            <a:endParaRPr lang="en-US"/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E2F6504F-B8F2-F57C-EA3F-22098A0735E4}"/>
              </a:ext>
            </a:extLst>
          </p:cNvPr>
          <p:cNvSpPr txBox="1"/>
          <p:nvPr/>
        </p:nvSpPr>
        <p:spPr>
          <a:xfrm>
            <a:off x="7301432" y="5876742"/>
            <a:ext cx="4744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zh-CN" sz="1800" b="0" i="0" u="none" strike="noStrike" baseline="0">
                <a:solidFill>
                  <a:schemeClr val="accent5"/>
                </a:solidFill>
                <a:latin typeface="Calibri" panose="020F0502020204030204" pitchFamily="34" charset="0"/>
              </a:rPr>
              <a:t>Evaluation goal: the explanations faithfully reveal the working mechanism of the original model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B75DF4-1694-E2A9-CF59-63748942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8B76-CD64-BA39-0E37-987341797379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E01301-E850-284E-CC1A-8CCB3A32B44E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02548B-6EA3-FF64-DBD8-3ECE277297DA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90E4E3-ADC4-6CAE-B93C-5C67E5577CEE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C64469-A709-146E-2150-B7B26C26758F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7CC7FF-E6A3-6F95-E410-D0A24C6AA6EB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2321F1-8C5B-B0F9-E713-66BD3E0E0410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2BA48D-978E-2212-7586-218854D2F157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D29C8C-D1AA-A222-8857-DAAAB279B1E6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04956E5-4E7D-1C6D-6FD2-F7714E496492}"/>
                </a:ext>
              </a:extLst>
            </p:cNvPr>
            <p:cNvSpPr/>
            <p:nvPr/>
          </p:nvSpPr>
          <p:spPr>
            <a:xfrm rot="16200000">
              <a:off x="1156481" y="220977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6440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BD2C-5264-359C-8B95-1A9BA7B2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Evaluation: An Overview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4DF7B0-B604-1900-F696-FD8EF4F82336}"/>
              </a:ext>
            </a:extLst>
          </p:cNvPr>
          <p:cNvGrpSpPr/>
          <p:nvPr/>
        </p:nvGrpSpPr>
        <p:grpSpPr>
          <a:xfrm>
            <a:off x="2303074" y="2344428"/>
            <a:ext cx="1343888" cy="1579510"/>
            <a:chOff x="5857866" y="2035071"/>
            <a:chExt cx="1672912" cy="19662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E5371B-1E45-22C8-D937-F49CC3C27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866" y="2454046"/>
              <a:ext cx="1672912" cy="1547247"/>
            </a:xfrm>
            <a:prstGeom prst="rect">
              <a:avLst/>
            </a:prstGeom>
          </p:spPr>
        </p:pic>
        <p:pic>
          <p:nvPicPr>
            <p:cNvPr id="7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0784DA7D-21A0-D7DC-EE38-69C8E2CFBA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0"/>
            <a:stretch/>
          </p:blipFill>
          <p:spPr bwMode="auto">
            <a:xfrm>
              <a:off x="6096000" y="2035071"/>
              <a:ext cx="1175499" cy="101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9ED7B0-A25E-F7F2-9592-7ACB1A7D8738}"/>
              </a:ext>
            </a:extLst>
          </p:cNvPr>
          <p:cNvSpPr txBox="1"/>
          <p:nvPr/>
        </p:nvSpPr>
        <p:spPr>
          <a:xfrm>
            <a:off x="1843926" y="1820942"/>
            <a:ext cx="38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Self-explainable</a:t>
            </a:r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1AAC27-F76D-46BD-FB52-99B835924284}"/>
              </a:ext>
            </a:extLst>
          </p:cNvPr>
          <p:cNvGrpSpPr/>
          <p:nvPr/>
        </p:nvGrpSpPr>
        <p:grpSpPr>
          <a:xfrm>
            <a:off x="2265470" y="4986680"/>
            <a:ext cx="1419096" cy="1242938"/>
            <a:chOff x="5857866" y="4474578"/>
            <a:chExt cx="2058211" cy="17032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79B173-FC02-FD15-CE59-7809949F9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866" y="4644009"/>
              <a:ext cx="1891716" cy="1533824"/>
            </a:xfrm>
            <a:prstGeom prst="rect">
              <a:avLst/>
            </a:prstGeom>
          </p:spPr>
        </p:pic>
        <p:pic>
          <p:nvPicPr>
            <p:cNvPr id="12" name="Picture 8" descr="Zoom lens - Free education icons">
              <a:extLst>
                <a:ext uri="{FF2B5EF4-FFF2-40B4-BE49-F238E27FC236}">
                  <a16:creationId xmlns:a16="http://schemas.microsoft.com/office/drawing/2014/main" id="{DB386107-0B16-CFF5-5E96-F219152BF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83749" y="4474578"/>
              <a:ext cx="1232328" cy="123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62BB5ADD-E3FE-1D74-08D3-CE36947563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0"/>
            <a:stretch/>
          </p:blipFill>
          <p:spPr bwMode="auto">
            <a:xfrm>
              <a:off x="6720561" y="4487278"/>
              <a:ext cx="925099" cy="7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3F64728-994E-C0BF-A128-2FB46620140C}"/>
              </a:ext>
            </a:extLst>
          </p:cNvPr>
          <p:cNvSpPr txBox="1"/>
          <p:nvPr/>
        </p:nvSpPr>
        <p:spPr>
          <a:xfrm>
            <a:off x="2112295" y="4411497"/>
            <a:ext cx="170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/>
              <a:t>Post-hoc</a:t>
            </a:r>
            <a:endParaRPr 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5C47-AA00-07D4-DF4E-25FA114E0CC1}"/>
              </a:ext>
            </a:extLst>
          </p:cNvPr>
          <p:cNvSpPr txBox="1"/>
          <p:nvPr/>
        </p:nvSpPr>
        <p:spPr>
          <a:xfrm>
            <a:off x="-3934569" y="6979676"/>
            <a:ext cx="3458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zh-CN" sz="1600" b="0" i="0" u="none" strike="noStrike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model still has good accuracy even with additional benefits of explainability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D5157-0CD4-C1B3-195F-B66F89C9EDBB}"/>
              </a:ext>
            </a:extLst>
          </p:cNvPr>
          <p:cNvSpPr txBox="1"/>
          <p:nvPr/>
        </p:nvSpPr>
        <p:spPr>
          <a:xfrm>
            <a:off x="826698" y="7350862"/>
            <a:ext cx="2262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Evaluation goal: the explanations faithfully reveal the working mechanism of the original model</a:t>
            </a:r>
            <a:endParaRPr lang="en-US" sz="16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963624-7372-C04C-7F55-17B97C6DC8A3}"/>
              </a:ext>
            </a:extLst>
          </p:cNvPr>
          <p:cNvSpPr txBox="1"/>
          <p:nvPr/>
        </p:nvSpPr>
        <p:spPr>
          <a:xfrm>
            <a:off x="4787900" y="19420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258F22E-008F-5253-D182-8F9918B46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908104"/>
              </p:ext>
            </p:extLst>
          </p:nvPr>
        </p:nvGraphicFramePr>
        <p:xfrm>
          <a:off x="-2084558" y="7593784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2B1F012C-9656-DAA4-EBF3-136C822E0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542802"/>
              </p:ext>
            </p:extLst>
          </p:nvPr>
        </p:nvGraphicFramePr>
        <p:xfrm>
          <a:off x="6943155" y="7260178"/>
          <a:ext cx="9424880" cy="56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D93557F-D507-2595-6843-F488D0D01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77895"/>
              </p:ext>
            </p:extLst>
          </p:nvPr>
        </p:nvGraphicFramePr>
        <p:xfrm>
          <a:off x="7377449" y="2120837"/>
          <a:ext cx="1542965" cy="168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8144CDA1-8341-AAD7-CFBE-49DE3BFF6CA4}"/>
              </a:ext>
            </a:extLst>
          </p:cNvPr>
          <p:cNvSpPr/>
          <p:nvPr/>
        </p:nvSpPr>
        <p:spPr>
          <a:xfrm>
            <a:off x="4264220" y="1860615"/>
            <a:ext cx="2784280" cy="10754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0C7EB3-D6A2-D618-7AAF-6A39B4799DF7}"/>
              </a:ext>
            </a:extLst>
          </p:cNvPr>
          <p:cNvSpPr txBox="1"/>
          <p:nvPr/>
        </p:nvSpPr>
        <p:spPr>
          <a:xfrm>
            <a:off x="4301055" y="1622252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Recommendation accuracy 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/>
              <a:t>Traditional evaluation: AUC, Precision, Recall, F1…, </a:t>
            </a:r>
          </a:p>
          <a:p>
            <a:pPr marL="28575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/>
                </a:solidFill>
              </a:rPr>
              <a:t>+ </a:t>
            </a:r>
            <a:r>
              <a:rPr lang="en-US">
                <a:solidFill>
                  <a:schemeClr val="accent1"/>
                </a:solidFill>
              </a:rPr>
              <a:t>Robustness experiments</a:t>
            </a:r>
            <a:r>
              <a:rPr lang="en-US" altLang="zh-CN">
                <a:solidFill>
                  <a:schemeClr val="accent1"/>
                </a:solidFill>
              </a:rPr>
              <a:t>: </a:t>
            </a:r>
            <a:r>
              <a:rPr lang="en-US">
                <a:solidFill>
                  <a:schemeClr val="accent1"/>
                </a:solidFill>
              </a:rPr>
              <a:t>noisy labels, adversarial attacks, out of domain distribution, low-resource…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35535E-ABBF-3DCC-6BAD-F5587312D7C1}"/>
              </a:ext>
            </a:extLst>
          </p:cNvPr>
          <p:cNvSpPr txBox="1"/>
          <p:nvPr/>
        </p:nvSpPr>
        <p:spPr>
          <a:xfrm>
            <a:off x="8914685" y="1521070"/>
            <a:ext cx="3247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200">
                <a:solidFill>
                  <a:schemeClr val="accent1"/>
                </a:solidFill>
              </a:rPr>
              <a:t>+ </a:t>
            </a:r>
            <a:r>
              <a:rPr lang="en-US">
                <a:solidFill>
                  <a:schemeClr val="accent1"/>
                </a:solidFill>
              </a:rPr>
              <a:t>experiments</a:t>
            </a:r>
            <a:r>
              <a:rPr lang="en-US" altLang="zh-CN">
                <a:solidFill>
                  <a:schemeClr val="accent1"/>
                </a:solidFill>
              </a:rPr>
              <a:t>: not considered frequently now, but can significantly increase paper acceptance rate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489F2A-49BF-2FC7-AB42-D1C1C7E7797C}"/>
              </a:ext>
            </a:extLst>
          </p:cNvPr>
          <p:cNvSpPr/>
          <p:nvPr/>
        </p:nvSpPr>
        <p:spPr>
          <a:xfrm>
            <a:off x="8878849" y="1537449"/>
            <a:ext cx="3097251" cy="1206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0E5037-7F6C-770B-1BFC-39CB72AE023F}"/>
              </a:ext>
            </a:extLst>
          </p:cNvPr>
          <p:cNvCxnSpPr>
            <a:cxnSpLocks/>
          </p:cNvCxnSpPr>
          <p:nvPr/>
        </p:nvCxnSpPr>
        <p:spPr>
          <a:xfrm>
            <a:off x="7445012" y="1942018"/>
            <a:ext cx="365488" cy="585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A1F7E7D-26EF-4934-772A-CECAEDC998A5}"/>
              </a:ext>
            </a:extLst>
          </p:cNvPr>
          <p:cNvSpPr txBox="1"/>
          <p:nvPr/>
        </p:nvSpPr>
        <p:spPr>
          <a:xfrm>
            <a:off x="9020763" y="3145827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Readability &amp; usefulness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Case study: individual cases, </a:t>
            </a:r>
          </a:p>
          <a:p>
            <a:pPr lvl="0"/>
            <a:r>
              <a:rPr lang="en-US" kern="1200">
                <a:solidFill>
                  <a:schemeClr val="accent1"/>
                </a:solidFill>
              </a:rPr>
              <a:t>+ global summarization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/>
                </a:solidFill>
              </a:rPr>
              <a:t>+ </a:t>
            </a:r>
            <a:r>
              <a:rPr lang="en-US">
                <a:solidFill>
                  <a:schemeClr val="accent1"/>
                </a:solidFill>
              </a:rPr>
              <a:t>Quantitative </a:t>
            </a:r>
            <a:r>
              <a:rPr lang="en-US" altLang="zh-CN">
                <a:solidFill>
                  <a:schemeClr val="accent1"/>
                </a:solidFill>
              </a:rPr>
              <a:t>experiment</a:t>
            </a:r>
            <a:endParaRPr lang="en-US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+ User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+ Online experiment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A60057-9E82-0E3E-317A-C909E6A1DD80}"/>
              </a:ext>
            </a:extLst>
          </p:cNvPr>
          <p:cNvCxnSpPr>
            <a:cxnSpLocks/>
          </p:cNvCxnSpPr>
          <p:nvPr/>
        </p:nvCxnSpPr>
        <p:spPr>
          <a:xfrm flipH="1" flipV="1">
            <a:off x="8615968" y="2965763"/>
            <a:ext cx="533131" cy="414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71B1623E-A732-DCE4-2F81-F5C626AB8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247284"/>
              </p:ext>
            </p:extLst>
          </p:nvPr>
        </p:nvGraphicFramePr>
        <p:xfrm>
          <a:off x="7445012" y="4830150"/>
          <a:ext cx="1542965" cy="168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0BAFF22-8663-F6CD-9140-7AF6BE1A3EED}"/>
              </a:ext>
            </a:extLst>
          </p:cNvPr>
          <p:cNvSpPr txBox="1"/>
          <p:nvPr/>
        </p:nvSpPr>
        <p:spPr>
          <a:xfrm>
            <a:off x="4346104" y="4032635"/>
            <a:ext cx="3241480" cy="23981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200" u="sng" kern="1200"/>
              <a:t>Fidelity</a:t>
            </a:r>
            <a:r>
              <a:rPr lang="en-US" sz="2200" u="sng" kern="1200"/>
              <a:t> </a:t>
            </a:r>
          </a:p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/>
              <a:t>Explanation matches the model</a:t>
            </a:r>
          </a:p>
          <a:p>
            <a:pPr marL="28575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/>
              <a:t>Features in the explanations are the most important ones</a:t>
            </a:r>
          </a:p>
          <a:p>
            <a:pPr marL="28575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/>
              <a:t>Explanations can be used to reconstruct model predictions</a:t>
            </a:r>
          </a:p>
          <a:p>
            <a:pPr marL="28575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/>
              <a:t>Simulation experiment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F42A861-8E97-E8F0-CB83-C2FE9BBE35F1}"/>
              </a:ext>
            </a:extLst>
          </p:cNvPr>
          <p:cNvCxnSpPr>
            <a:cxnSpLocks/>
          </p:cNvCxnSpPr>
          <p:nvPr/>
        </p:nvCxnSpPr>
        <p:spPr>
          <a:xfrm>
            <a:off x="7334293" y="4830150"/>
            <a:ext cx="491554" cy="543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FC6E4AC-0E9A-2064-9835-78BCE68DF081}"/>
              </a:ext>
            </a:extLst>
          </p:cNvPr>
          <p:cNvSpPr txBox="1"/>
          <p:nvPr/>
        </p:nvSpPr>
        <p:spPr>
          <a:xfrm>
            <a:off x="13331282" y="5840562"/>
            <a:ext cx="3241480" cy="2172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b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u="sng" kern="1200"/>
              <a:t>Readability &amp; usefulness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Case study: individual cases, </a:t>
            </a:r>
          </a:p>
          <a:p>
            <a:pPr lvl="0"/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global summarization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Quantitative </a:t>
            </a:r>
            <a:r>
              <a:rPr lang="en-US" altLang="zh-CN">
                <a:solidFill>
                  <a:schemeClr val="accent1">
                    <a:lumMod val="60000"/>
                    <a:lumOff val="40000"/>
                  </a:schemeClr>
                </a:solidFill>
              </a:rPr>
              <a:t>experiment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User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+ Online experiment</a:t>
            </a:r>
          </a:p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7835104-0ACF-44B0-2D6A-B04318B9EF99}"/>
              </a:ext>
            </a:extLst>
          </p:cNvPr>
          <p:cNvCxnSpPr>
            <a:cxnSpLocks/>
          </p:cNvCxnSpPr>
          <p:nvPr/>
        </p:nvCxnSpPr>
        <p:spPr>
          <a:xfrm flipH="1">
            <a:off x="8466099" y="4787659"/>
            <a:ext cx="433051" cy="593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3833A2-7C4B-428C-F2BC-96F69F2D2105}"/>
              </a:ext>
            </a:extLst>
          </p:cNvPr>
          <p:cNvCxnSpPr>
            <a:cxnSpLocks/>
          </p:cNvCxnSpPr>
          <p:nvPr/>
        </p:nvCxnSpPr>
        <p:spPr>
          <a:xfrm>
            <a:off x="12612915" y="5498307"/>
            <a:ext cx="964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CABFD-E51F-8A45-BAC4-564BC83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8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732C9-7218-A37F-82DB-04192550D9C9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DF6287-D17E-7510-0925-61B11007CD7A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2B3D6-9211-C9CE-220C-228F1BE04E01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AD5654-E660-050F-A285-E0E7080C8A09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0121D9-EF9B-4A44-BB14-F902D77A63FD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EC011-873C-B788-FFB0-C5EBE6CC0399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580AA4-284B-5FAF-ED26-AEDCB5B8F65A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F48CC7-792C-DE11-578E-3120005A15DC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003B1-1ED8-4ACA-CB1F-7A1DE8150014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9F86CE-0E61-AE0A-5140-F747CC42CA87}"/>
                </a:ext>
              </a:extLst>
            </p:cNvPr>
            <p:cNvSpPr/>
            <p:nvPr/>
          </p:nvSpPr>
          <p:spPr>
            <a:xfrm rot="16200000">
              <a:off x="1156481" y="220977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6841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859D-4622-1940-124E-6B683AC9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05258"/>
            <a:ext cx="10515600" cy="3089717"/>
          </a:xfrm>
        </p:spPr>
        <p:txBody>
          <a:bodyPr>
            <a:norm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/>
              <a:t>Experiment 1.1. Traditional evaluation on recommendation accuracy (must have)</a:t>
            </a:r>
          </a:p>
          <a:p>
            <a:pPr marL="285750" indent="-285750" defTabSz="977900">
              <a:spcBef>
                <a:spcPts val="0"/>
              </a:spcBef>
              <a:spcAft>
                <a:spcPct val="35000"/>
              </a:spcAft>
            </a:pPr>
            <a:r>
              <a:rPr lang="en-US" sz="1800"/>
              <a:t>For a self-explainable model, a major question is whether it performs similarly well compared with unexplainable models,</a:t>
            </a:r>
            <a:r>
              <a:rPr lang="zh-CN" altLang="en-US" sz="1800"/>
              <a:t> </a:t>
            </a:r>
            <a:r>
              <a:rPr lang="en-US" altLang="zh-CN" sz="1800"/>
              <a:t>thus</a:t>
            </a:r>
            <a:r>
              <a:rPr lang="zh-CN" altLang="en-US" sz="1800"/>
              <a:t> </a:t>
            </a:r>
            <a:r>
              <a:rPr lang="en-US" altLang="zh-CN" sz="1800"/>
              <a:t>recommendation accuracy is always a major experiment</a:t>
            </a:r>
            <a:endParaRPr lang="en-US" sz="1800"/>
          </a:p>
          <a:p>
            <a:pPr marL="285750" indent="-285750" defTabSz="977900">
              <a:spcBef>
                <a:spcPts val="0"/>
              </a:spcBef>
              <a:spcAft>
                <a:spcPct val="35000"/>
              </a:spcAft>
            </a:pPr>
            <a:r>
              <a:rPr lang="en-US" sz="1800" b="1"/>
              <a:t>Evaluation criteria</a:t>
            </a:r>
            <a:r>
              <a:rPr lang="en-US" sz="1800"/>
              <a:t>: AUC, NDCG, Precision, Recall, F1, Hit Ratio,… </a:t>
            </a:r>
          </a:p>
          <a:p>
            <a:pPr marL="285750" indent="-285750" defTabSz="977900">
              <a:spcBef>
                <a:spcPts val="0"/>
              </a:spcBef>
              <a:spcAft>
                <a:spcPct val="35000"/>
              </a:spcAft>
            </a:pPr>
            <a:r>
              <a:rPr lang="en-US" sz="1800" b="1"/>
              <a:t>Expected result 1</a:t>
            </a:r>
            <a:r>
              <a:rPr lang="en-US" sz="1800"/>
              <a:t>: similar or better results compared with unexplainable models</a:t>
            </a:r>
          </a:p>
          <a:p>
            <a:pPr marL="285750" indent="-285750" defTabSz="977900">
              <a:spcBef>
                <a:spcPts val="0"/>
              </a:spcBef>
              <a:spcAft>
                <a:spcPct val="35000"/>
              </a:spcAft>
            </a:pPr>
            <a:r>
              <a:rPr lang="en-US" sz="1800" b="1"/>
              <a:t>Expected result 2</a:t>
            </a:r>
            <a:r>
              <a:rPr lang="en-US" sz="1800"/>
              <a:t>: better accuracy compared with related explainable methods</a:t>
            </a:r>
          </a:p>
          <a:p>
            <a:pPr>
              <a:spcBef>
                <a:spcPts val="0"/>
              </a:spcBef>
            </a:pPr>
            <a:r>
              <a:rPr lang="en-US" sz="1800" b="1"/>
              <a:t>Caution</a:t>
            </a:r>
            <a:r>
              <a:rPr lang="en-US" sz="1800"/>
              <a:t>: if additional information (e.g., knowledge </a:t>
            </a:r>
            <a:r>
              <a:rPr lang="en-US" altLang="zh-CN" sz="1800"/>
              <a:t>base</a:t>
            </a:r>
            <a:r>
              <a:rPr lang="en-US" sz="1800"/>
              <a:t>, reviews) is used to ensure explainability, then at least one of the baselines should also leverage the additional information to ensure a fair comparison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F14436-491E-6D41-2B7B-BB9094A21C17}"/>
              </a:ext>
            </a:extLst>
          </p:cNvPr>
          <p:cNvGrpSpPr/>
          <p:nvPr/>
        </p:nvGrpSpPr>
        <p:grpSpPr>
          <a:xfrm>
            <a:off x="1499016" y="4155510"/>
            <a:ext cx="10542041" cy="2291736"/>
            <a:chOff x="460235" y="4705746"/>
            <a:chExt cx="10058398" cy="21865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B4654D-BCD2-32B3-8D29-F16FC1668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878"/>
            <a:stretch/>
          </p:blipFill>
          <p:spPr>
            <a:xfrm>
              <a:off x="1673367" y="4705746"/>
              <a:ext cx="8845266" cy="2186597"/>
            </a:xfrm>
            <a:prstGeom prst="rect">
              <a:avLst/>
            </a:prstGeom>
          </p:spPr>
        </p:pic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23C7FDCE-9FFC-1382-9085-AA181E597AD4}"/>
                </a:ext>
              </a:extLst>
            </p:cNvPr>
            <p:cNvSpPr/>
            <p:nvPr/>
          </p:nvSpPr>
          <p:spPr>
            <a:xfrm>
              <a:off x="1872343" y="5152571"/>
              <a:ext cx="217714" cy="98697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D94A5A-A6B7-F126-58BC-FA5CC8EE0136}"/>
                </a:ext>
              </a:extLst>
            </p:cNvPr>
            <p:cNvSpPr txBox="1"/>
            <p:nvPr/>
          </p:nvSpPr>
          <p:spPr>
            <a:xfrm>
              <a:off x="460235" y="5445292"/>
              <a:ext cx="1579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Unexplainable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701B62-DF12-63E9-C5C3-9FBB9ACE6BEB}"/>
                </a:ext>
              </a:extLst>
            </p:cNvPr>
            <p:cNvSpPr txBox="1"/>
            <p:nvPr/>
          </p:nvSpPr>
          <p:spPr>
            <a:xfrm>
              <a:off x="594759" y="6082495"/>
              <a:ext cx="1309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Explainable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D309C2-1A9F-413E-491E-319A067F5658}"/>
              </a:ext>
            </a:extLst>
          </p:cNvPr>
          <p:cNvSpPr txBox="1"/>
          <p:nvPr/>
        </p:nvSpPr>
        <p:spPr>
          <a:xfrm>
            <a:off x="126663" y="6626630"/>
            <a:ext cx="12127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Multi-level Recommendation Reasoning over Knowledge Graphs with Reinforcement Learning, 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Xiting Wang,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Kunpeng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Liu,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Dongjie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Wang, Le Wu, </a:t>
            </a:r>
            <a:r>
              <a:rPr lang="en-US" altLang="zh-CN" sz="120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Yanjie</a:t>
            </a:r>
            <a:r>
              <a:rPr lang="en-US" altLang="zh-CN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Fu, Xing Xie,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The Web Conference</a:t>
            </a:r>
            <a:r>
              <a:rPr lang="en-US" sz="12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+mj-lt"/>
              </a:rPr>
              <a:t>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11367-4A66-2E51-B223-53891688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1826-C373-451F-BD92-5DA5C8C4774A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D7B195-0AB3-DAB0-7283-637B7EE9E7D9}"/>
              </a:ext>
            </a:extLst>
          </p:cNvPr>
          <p:cNvSpPr txBox="1">
            <a:spLocks/>
          </p:cNvSpPr>
          <p:nvPr/>
        </p:nvSpPr>
        <p:spPr>
          <a:xfrm>
            <a:off x="1786070" y="136525"/>
            <a:ext cx="9567729" cy="110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Recommendation Accuracy:</a:t>
            </a:r>
            <a:r>
              <a:rPr lang="zh-CN" altLang="en-US"/>
              <a:t> </a:t>
            </a:r>
            <a:r>
              <a:rPr lang="en-US" altLang="zh-CN"/>
              <a:t>Traditional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6448CE-15E7-9DD4-F9E2-2024673CCF8A}"/>
              </a:ext>
            </a:extLst>
          </p:cNvPr>
          <p:cNvGrpSpPr/>
          <p:nvPr/>
        </p:nvGrpSpPr>
        <p:grpSpPr>
          <a:xfrm>
            <a:off x="-23840" y="1328318"/>
            <a:ext cx="1543673" cy="5322881"/>
            <a:chOff x="-13483" y="1928300"/>
            <a:chExt cx="1293149" cy="44590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3E49B-A646-59AF-1039-D7DF71F94BC6}"/>
                </a:ext>
              </a:extLst>
            </p:cNvPr>
            <p:cNvSpPr/>
            <p:nvPr/>
          </p:nvSpPr>
          <p:spPr>
            <a:xfrm>
              <a:off x="-4117" y="2641982"/>
              <a:ext cx="1275711" cy="8884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Self-explainable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6CD3CA-8670-91CB-A6CE-6391506C9613}"/>
                </a:ext>
              </a:extLst>
            </p:cNvPr>
            <p:cNvSpPr/>
            <p:nvPr/>
          </p:nvSpPr>
          <p:spPr>
            <a:xfrm>
              <a:off x="-4117" y="4305054"/>
              <a:ext cx="1275711" cy="888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Evaluation: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Post-hoc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4198DA-F313-7570-EFFD-9358D31AE4F6}"/>
                </a:ext>
              </a:extLst>
            </p:cNvPr>
            <p:cNvSpPr/>
            <p:nvPr/>
          </p:nvSpPr>
          <p:spPr>
            <a:xfrm>
              <a:off x="3955" y="5968126"/>
              <a:ext cx="1275711" cy="4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Summary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E1BB97-E870-97F0-3615-7556CDC7F6E5}"/>
                </a:ext>
              </a:extLst>
            </p:cNvPr>
            <p:cNvSpPr/>
            <p:nvPr/>
          </p:nvSpPr>
          <p:spPr>
            <a:xfrm>
              <a:off x="128793" y="3552770"/>
              <a:ext cx="1133435" cy="343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Accuracy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6D37BE-0445-4F6A-E9C5-22ED4C0E7E3B}"/>
                </a:ext>
              </a:extLst>
            </p:cNvPr>
            <p:cNvSpPr/>
            <p:nvPr/>
          </p:nvSpPr>
          <p:spPr>
            <a:xfrm>
              <a:off x="128793" y="392414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3F7CF4-8E64-521D-E4DC-472F9A413C7E}"/>
                </a:ext>
              </a:extLst>
            </p:cNvPr>
            <p:cNvSpPr/>
            <p:nvPr/>
          </p:nvSpPr>
          <p:spPr>
            <a:xfrm>
              <a:off x="146231" y="5221150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badi" panose="020B0604020104020204" pitchFamily="34" charset="0"/>
                </a:rPr>
                <a:t>Fidelity</a:t>
              </a:r>
              <a:endParaRPr lang="en-US" sz="200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3E776C-D16D-C8F8-A970-44C0A4F7B21E}"/>
                </a:ext>
              </a:extLst>
            </p:cNvPr>
            <p:cNvSpPr/>
            <p:nvPr/>
          </p:nvSpPr>
          <p:spPr>
            <a:xfrm>
              <a:off x="146231" y="5592524"/>
              <a:ext cx="1133435" cy="343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Usefulness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DDAF75-1749-C28D-E86E-2016D811EAA5}"/>
                </a:ext>
              </a:extLst>
            </p:cNvPr>
            <p:cNvSpPr/>
            <p:nvPr/>
          </p:nvSpPr>
          <p:spPr>
            <a:xfrm>
              <a:off x="-13483" y="1928300"/>
              <a:ext cx="1275711" cy="675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badi" panose="020B0604020104020204" pitchFamily="34" charset="0"/>
                </a:rPr>
                <a:t>Basics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ECA8528-5422-9830-4FA0-0682404931E9}"/>
                </a:ext>
              </a:extLst>
            </p:cNvPr>
            <p:cNvSpPr/>
            <p:nvPr/>
          </p:nvSpPr>
          <p:spPr>
            <a:xfrm rot="16200000">
              <a:off x="1165846" y="3681025"/>
              <a:ext cx="99411" cy="1120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6387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7750</Words>
  <Application>Microsoft Office PowerPoint</Application>
  <PresentationFormat>Widescreen</PresentationFormat>
  <Paragraphs>1030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Abadi</vt:lpstr>
      <vt:lpstr>Arial</vt:lpstr>
      <vt:lpstr>Calibri</vt:lpstr>
      <vt:lpstr>Calibri Light</vt:lpstr>
      <vt:lpstr>Office Theme</vt:lpstr>
      <vt:lpstr>Evaluating Explainability in Recommendation:  Current Practices and Opportunities</vt:lpstr>
      <vt:lpstr>Explainable Recommendation</vt:lpstr>
      <vt:lpstr>Application in Ads</vt:lpstr>
      <vt:lpstr>Wide Adoption</vt:lpstr>
      <vt:lpstr>Opportunities and Challenges</vt:lpstr>
      <vt:lpstr>Goal of this Talk</vt:lpstr>
      <vt:lpstr>Two Types of Explanation Methods</vt:lpstr>
      <vt:lpstr>Evaluation: An Overview</vt:lpstr>
      <vt:lpstr>PowerPoint Presentation</vt:lpstr>
      <vt:lpstr>PowerPoint Presentation</vt:lpstr>
      <vt:lpstr>Readability &amp; Usefulness </vt:lpstr>
      <vt:lpstr>Readability and Usefulness: Case Study</vt:lpstr>
      <vt:lpstr>Readability and Usefulness: Case Study</vt:lpstr>
      <vt:lpstr>Readability &amp; Usefulness: Case Study</vt:lpstr>
      <vt:lpstr>Readability &amp; Usefulness: Case Study</vt:lpstr>
      <vt:lpstr>Readability &amp; Usefulness: Case Study</vt:lpstr>
      <vt:lpstr>PowerPoint Presentation</vt:lpstr>
      <vt:lpstr>PowerPoint Presentation</vt:lpstr>
      <vt:lpstr>Readability &amp; Usefulness: Quantitative</vt:lpstr>
      <vt:lpstr>Readability &amp; Usefulness: Quantitative</vt:lpstr>
      <vt:lpstr>Readability &amp; Usefulness: Quantitative</vt:lpstr>
      <vt:lpstr>Readability &amp; Usefulness: Quantitative</vt:lpstr>
      <vt:lpstr>Readability &amp; Usefulness: Quantitative</vt:lpstr>
      <vt:lpstr>Readability &amp; Usefulness: User Study</vt:lpstr>
      <vt:lpstr>Readability &amp; Usefulness: User Study</vt:lpstr>
      <vt:lpstr>Readability &amp; Usefulness: User Study</vt:lpstr>
      <vt:lpstr>Readability &amp; Usefulness: User Study</vt:lpstr>
      <vt:lpstr>Readability &amp; Usefulness: User Study</vt:lpstr>
      <vt:lpstr>Readability &amp; Usefulness: User Study</vt:lpstr>
      <vt:lpstr>Readability &amp; Usefulness: User Study</vt:lpstr>
      <vt:lpstr>PENS: A Benchmark on Personalized Headline</vt:lpstr>
      <vt:lpstr>Ranking-based Personalized Chit-Chat Dataset </vt:lpstr>
      <vt:lpstr>Readability &amp; Usefulness: User Study</vt:lpstr>
      <vt:lpstr>Evaluation: An Overview</vt:lpstr>
      <vt:lpstr>Post-hoc: Fidelity</vt:lpstr>
      <vt:lpstr>Post-hoc: Fidelity</vt:lpstr>
      <vt:lpstr>Post-hoc: Fidelity</vt:lpstr>
      <vt:lpstr>Post-hoc: Fidelity</vt:lpstr>
      <vt:lpstr>Post-hoc: Fidelity</vt:lpstr>
      <vt:lpstr>My Feelings on Explainability Evaluation</vt:lpstr>
      <vt:lpstr>Future Opportunities</vt:lpstr>
      <vt:lpstr>Thanks</vt:lpstr>
      <vt:lpstr>Application in 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Explainable Recommendation: Perspectives from Knowledge Graph Reasoning and Natural Language Generation</dc:title>
  <dc:creator>Xiting Wang</dc:creator>
  <cp:lastModifiedBy>Xiting Wang</cp:lastModifiedBy>
  <cp:revision>1</cp:revision>
  <dcterms:created xsi:type="dcterms:W3CDTF">2020-07-23T05:54:11Z</dcterms:created>
  <dcterms:modified xsi:type="dcterms:W3CDTF">2022-07-15T08:16:24Z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2020-07-23T05:56:39Z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9932f028-aba4-46e3-9de9-287ef029e82d</vt:lpwstr>
  </property>
  <property fmtid="{D5CDD505-2E9C-101B-9397-08002B2CF9AE}" pid="8" name="MSIP_Label_f42aa342-8706-4288-bd11-ebb85995028c_ContentBits">
    <vt:lpwstr>0</vt:lpwstr>
  </property>
</Properties>
</file>